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66" r:id="rId1"/>
    <p:sldMasterId id="2147484031" r:id="rId2"/>
  </p:sldMasterIdLst>
  <p:notesMasterIdLst>
    <p:notesMasterId r:id="rId19"/>
  </p:notesMasterIdLst>
  <p:handoutMasterIdLst>
    <p:handoutMasterId r:id="rId20"/>
  </p:handoutMasterIdLst>
  <p:sldIdLst>
    <p:sldId id="2147480263" r:id="rId3"/>
    <p:sldId id="2147480442" r:id="rId4"/>
    <p:sldId id="2147480405" r:id="rId5"/>
    <p:sldId id="2147480401" r:id="rId6"/>
    <p:sldId id="2147480404" r:id="rId7"/>
    <p:sldId id="2147480406" r:id="rId8"/>
    <p:sldId id="2147480412" r:id="rId9"/>
    <p:sldId id="2147480416" r:id="rId10"/>
    <p:sldId id="2147480425" r:id="rId11"/>
    <p:sldId id="2147480426" r:id="rId12"/>
    <p:sldId id="2147480430" r:id="rId13"/>
    <p:sldId id="2147480413" r:id="rId14"/>
    <p:sldId id="2147480443" r:id="rId15"/>
    <p:sldId id="2147480444" r:id="rId16"/>
    <p:sldId id="2147480417" r:id="rId17"/>
    <p:sldId id="2147480265" r:id="rId18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2236"/>
    <a:srgbClr val="736868"/>
    <a:srgbClr val="E6146C"/>
    <a:srgbClr val="D8207A"/>
    <a:srgbClr val="5AA936"/>
    <a:srgbClr val="3ABE97"/>
    <a:srgbClr val="329AA3"/>
    <a:srgbClr val="E44239"/>
    <a:srgbClr val="03AAE3"/>
    <a:srgbClr val="39D0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808768-3453-4D0D-9B39-BBB4E5E42914}" v="17" dt="2026-06-03T11:02:03.119"/>
  </p1510:revLst>
</p1510:revInfo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2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768" y="11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6/11/relationships/changesInfo" Target="changesInfos/changesInfo1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ikka Vaaja" userId="1a82f717-2b46-4fb0-9d8a-5bd2042dc93a" providerId="ADAL" clId="{443584AB-F6B3-44B3-B335-859D1AD58971}"/>
    <pc:docChg chg="undo custSel addSld delSld modSld sldOrd">
      <pc:chgData name="Riikka Vaaja" userId="1a82f717-2b46-4fb0-9d8a-5bd2042dc93a" providerId="ADAL" clId="{443584AB-F6B3-44B3-B335-859D1AD58971}" dt="2026-06-03T11:02:19.448" v="376"/>
      <pc:docMkLst>
        <pc:docMk/>
      </pc:docMkLst>
      <pc:sldChg chg="del">
        <pc:chgData name="Riikka Vaaja" userId="1a82f717-2b46-4fb0-9d8a-5bd2042dc93a" providerId="ADAL" clId="{443584AB-F6B3-44B3-B335-859D1AD58971}" dt="2026-06-03T07:12:14.071" v="344" actId="47"/>
        <pc:sldMkLst>
          <pc:docMk/>
          <pc:sldMk cId="3987645939" sldId="2147479758"/>
        </pc:sldMkLst>
      </pc:sldChg>
      <pc:sldChg chg="del">
        <pc:chgData name="Riikka Vaaja" userId="1a82f717-2b46-4fb0-9d8a-5bd2042dc93a" providerId="ADAL" clId="{443584AB-F6B3-44B3-B335-859D1AD58971}" dt="2026-06-03T07:12:10.660" v="342" actId="47"/>
        <pc:sldMkLst>
          <pc:docMk/>
          <pc:sldMk cId="3722109333" sldId="2147479786"/>
        </pc:sldMkLst>
      </pc:sldChg>
      <pc:sldChg chg="del">
        <pc:chgData name="Riikka Vaaja" userId="1a82f717-2b46-4fb0-9d8a-5bd2042dc93a" providerId="ADAL" clId="{443584AB-F6B3-44B3-B335-859D1AD58971}" dt="2026-06-03T07:12:11.482" v="343" actId="47"/>
        <pc:sldMkLst>
          <pc:docMk/>
          <pc:sldMk cId="3620315505" sldId="2147479788"/>
        </pc:sldMkLst>
      </pc:sldChg>
      <pc:sldChg chg="del">
        <pc:chgData name="Riikka Vaaja" userId="1a82f717-2b46-4fb0-9d8a-5bd2042dc93a" providerId="ADAL" clId="{443584AB-F6B3-44B3-B335-859D1AD58971}" dt="2026-06-03T07:12:09.546" v="341" actId="47"/>
        <pc:sldMkLst>
          <pc:docMk/>
          <pc:sldMk cId="1033653818" sldId="2147479791"/>
        </pc:sldMkLst>
      </pc:sldChg>
      <pc:sldChg chg="del">
        <pc:chgData name="Riikka Vaaja" userId="1a82f717-2b46-4fb0-9d8a-5bd2042dc93a" providerId="ADAL" clId="{443584AB-F6B3-44B3-B335-859D1AD58971}" dt="2026-06-03T07:12:15.215" v="345" actId="47"/>
        <pc:sldMkLst>
          <pc:docMk/>
          <pc:sldMk cId="3509310142" sldId="2147479999"/>
        </pc:sldMkLst>
      </pc:sldChg>
      <pc:sldChg chg="delSp modSp mod">
        <pc:chgData name="Riikka Vaaja" userId="1a82f717-2b46-4fb0-9d8a-5bd2042dc93a" providerId="ADAL" clId="{443584AB-F6B3-44B3-B335-859D1AD58971}" dt="2026-06-03T07:03:30.509" v="48" actId="478"/>
        <pc:sldMkLst>
          <pc:docMk/>
          <pc:sldMk cId="3736129254" sldId="2147480263"/>
        </pc:sldMkLst>
        <pc:spChg chg="mod">
          <ac:chgData name="Riikka Vaaja" userId="1a82f717-2b46-4fb0-9d8a-5bd2042dc93a" providerId="ADAL" clId="{443584AB-F6B3-44B3-B335-859D1AD58971}" dt="2026-06-03T07:03:22.574" v="45" actId="20577"/>
          <ac:spMkLst>
            <pc:docMk/>
            <pc:sldMk cId="3736129254" sldId="2147480263"/>
            <ac:spMk id="2" creationId="{95857F03-EF0C-C226-058B-8174A374CEF3}"/>
          </ac:spMkLst>
        </pc:spChg>
        <pc:spChg chg="del mod">
          <ac:chgData name="Riikka Vaaja" userId="1a82f717-2b46-4fb0-9d8a-5bd2042dc93a" providerId="ADAL" clId="{443584AB-F6B3-44B3-B335-859D1AD58971}" dt="2026-06-03T07:03:27.975" v="47" actId="478"/>
          <ac:spMkLst>
            <pc:docMk/>
            <pc:sldMk cId="3736129254" sldId="2147480263"/>
            <ac:spMk id="4" creationId="{E66453C4-F8BC-1AF7-20B7-873D74742AC2}"/>
          </ac:spMkLst>
        </pc:spChg>
        <pc:spChg chg="del mod">
          <ac:chgData name="Riikka Vaaja" userId="1a82f717-2b46-4fb0-9d8a-5bd2042dc93a" providerId="ADAL" clId="{443584AB-F6B3-44B3-B335-859D1AD58971}" dt="2026-06-03T07:03:30.509" v="48" actId="478"/>
          <ac:spMkLst>
            <pc:docMk/>
            <pc:sldMk cId="3736129254" sldId="2147480263"/>
            <ac:spMk id="5" creationId="{0410AF15-C8D6-9343-AFF2-D662F4DF9317}"/>
          </ac:spMkLst>
        </pc:spChg>
        <pc:spChg chg="mod">
          <ac:chgData name="Riikka Vaaja" userId="1a82f717-2b46-4fb0-9d8a-5bd2042dc93a" providerId="ADAL" clId="{443584AB-F6B3-44B3-B335-859D1AD58971}" dt="2026-06-03T07:03:16.268" v="11" actId="20577"/>
          <ac:spMkLst>
            <pc:docMk/>
            <pc:sldMk cId="3736129254" sldId="2147480263"/>
            <ac:spMk id="6" creationId="{28766DAD-0C96-C9C4-F812-12674DAC9D7D}"/>
          </ac:spMkLst>
        </pc:spChg>
      </pc:sldChg>
      <pc:sldChg chg="del">
        <pc:chgData name="Riikka Vaaja" userId="1a82f717-2b46-4fb0-9d8a-5bd2042dc93a" providerId="ADAL" clId="{443584AB-F6B3-44B3-B335-859D1AD58971}" dt="2026-06-03T07:07:24.888" v="294" actId="47"/>
        <pc:sldMkLst>
          <pc:docMk/>
          <pc:sldMk cId="2416184347" sldId="2147480397"/>
        </pc:sldMkLst>
      </pc:sldChg>
      <pc:sldChg chg="del">
        <pc:chgData name="Riikka Vaaja" userId="1a82f717-2b46-4fb0-9d8a-5bd2042dc93a" providerId="ADAL" clId="{443584AB-F6B3-44B3-B335-859D1AD58971}" dt="2026-06-03T07:12:05.256" v="335" actId="47"/>
        <pc:sldMkLst>
          <pc:docMk/>
          <pc:sldMk cId="611595574" sldId="2147480398"/>
        </pc:sldMkLst>
      </pc:sldChg>
      <pc:sldChg chg="del">
        <pc:chgData name="Riikka Vaaja" userId="1a82f717-2b46-4fb0-9d8a-5bd2042dc93a" providerId="ADAL" clId="{443584AB-F6B3-44B3-B335-859D1AD58971}" dt="2026-06-03T07:07:40.599" v="296" actId="47"/>
        <pc:sldMkLst>
          <pc:docMk/>
          <pc:sldMk cId="2430900885" sldId="2147480399"/>
        </pc:sldMkLst>
      </pc:sldChg>
      <pc:sldChg chg="del">
        <pc:chgData name="Riikka Vaaja" userId="1a82f717-2b46-4fb0-9d8a-5bd2042dc93a" providerId="ADAL" clId="{443584AB-F6B3-44B3-B335-859D1AD58971}" dt="2026-06-03T07:07:41.834" v="297" actId="47"/>
        <pc:sldMkLst>
          <pc:docMk/>
          <pc:sldMk cId="38919844" sldId="2147480400"/>
        </pc:sldMkLst>
      </pc:sldChg>
      <pc:sldChg chg="delSp modSp add del mod ord">
        <pc:chgData name="Riikka Vaaja" userId="1a82f717-2b46-4fb0-9d8a-5bd2042dc93a" providerId="ADAL" clId="{443584AB-F6B3-44B3-B335-859D1AD58971}" dt="2026-06-03T11:02:19.448" v="376"/>
        <pc:sldMkLst>
          <pc:docMk/>
          <pc:sldMk cId="932642131" sldId="2147480401"/>
        </pc:sldMkLst>
        <pc:graphicFrameChg chg="mod">
          <ac:chgData name="Riikka Vaaja" userId="1a82f717-2b46-4fb0-9d8a-5bd2042dc93a" providerId="ADAL" clId="{443584AB-F6B3-44B3-B335-859D1AD58971}" dt="2026-06-03T11:02:05.626" v="374" actId="1076"/>
          <ac:graphicFrameMkLst>
            <pc:docMk/>
            <pc:sldMk cId="932642131" sldId="2147480401"/>
            <ac:graphicFrameMk id="2" creationId="{0C7A2FC1-B891-2D72-0E10-59A27ED00C22}"/>
          </ac:graphicFrameMkLst>
        </pc:graphicFrameChg>
        <pc:graphicFrameChg chg="del">
          <ac:chgData name="Riikka Vaaja" userId="1a82f717-2b46-4fb0-9d8a-5bd2042dc93a" providerId="ADAL" clId="{443584AB-F6B3-44B3-B335-859D1AD58971}" dt="2026-06-03T11:01:56.118" v="371" actId="478"/>
          <ac:graphicFrameMkLst>
            <pc:docMk/>
            <pc:sldMk cId="932642131" sldId="2147480401"/>
            <ac:graphicFrameMk id="3" creationId="{25DDD33F-2EAC-B8BE-165E-55C3E4378BDB}"/>
          </ac:graphicFrameMkLst>
        </pc:graphicFrameChg>
      </pc:sldChg>
      <pc:sldChg chg="del">
        <pc:chgData name="Riikka Vaaja" userId="1a82f717-2b46-4fb0-9d8a-5bd2042dc93a" providerId="ADAL" clId="{443584AB-F6B3-44B3-B335-859D1AD58971}" dt="2026-06-03T07:08:12.335" v="300" actId="47"/>
        <pc:sldMkLst>
          <pc:docMk/>
          <pc:sldMk cId="1913341603" sldId="2147480402"/>
        </pc:sldMkLst>
      </pc:sldChg>
      <pc:sldChg chg="del">
        <pc:chgData name="Riikka Vaaja" userId="1a82f717-2b46-4fb0-9d8a-5bd2042dc93a" providerId="ADAL" clId="{443584AB-F6B3-44B3-B335-859D1AD58971}" dt="2026-06-03T07:08:13.146" v="301" actId="47"/>
        <pc:sldMkLst>
          <pc:docMk/>
          <pc:sldMk cId="86508827" sldId="2147480403"/>
        </pc:sldMkLst>
      </pc:sldChg>
      <pc:sldChg chg="ord">
        <pc:chgData name="Riikka Vaaja" userId="1a82f717-2b46-4fb0-9d8a-5bd2042dc93a" providerId="ADAL" clId="{443584AB-F6B3-44B3-B335-859D1AD58971}" dt="2026-06-03T07:08:30.571" v="304"/>
        <pc:sldMkLst>
          <pc:docMk/>
          <pc:sldMk cId="3587435140" sldId="2147480405"/>
        </pc:sldMkLst>
      </pc:sldChg>
      <pc:sldChg chg="delSp modSp mod">
        <pc:chgData name="Riikka Vaaja" userId="1a82f717-2b46-4fb0-9d8a-5bd2042dc93a" providerId="ADAL" clId="{443584AB-F6B3-44B3-B335-859D1AD58971}" dt="2026-06-03T07:48:55.499" v="347" actId="1076"/>
        <pc:sldMkLst>
          <pc:docMk/>
          <pc:sldMk cId="1268680812" sldId="2147480406"/>
        </pc:sldMkLst>
        <pc:graphicFrameChg chg="mod">
          <ac:chgData name="Riikka Vaaja" userId="1a82f717-2b46-4fb0-9d8a-5bd2042dc93a" providerId="ADAL" clId="{443584AB-F6B3-44B3-B335-859D1AD58971}" dt="2026-06-03T07:48:55.499" v="347" actId="1076"/>
          <ac:graphicFrameMkLst>
            <pc:docMk/>
            <pc:sldMk cId="1268680812" sldId="2147480406"/>
            <ac:graphicFrameMk id="2" creationId="{4D5C7DC1-4D12-1267-F628-F8D069C08AF3}"/>
          </ac:graphicFrameMkLst>
        </pc:graphicFrameChg>
        <pc:graphicFrameChg chg="del">
          <ac:chgData name="Riikka Vaaja" userId="1a82f717-2b46-4fb0-9d8a-5bd2042dc93a" providerId="ADAL" clId="{443584AB-F6B3-44B3-B335-859D1AD58971}" dt="2026-06-03T07:48:47.609" v="346" actId="478"/>
          <ac:graphicFrameMkLst>
            <pc:docMk/>
            <pc:sldMk cId="1268680812" sldId="2147480406"/>
            <ac:graphicFrameMk id="3" creationId="{59944B7A-B458-92DB-FEAF-911BB30CFCC8}"/>
          </ac:graphicFrameMkLst>
        </pc:graphicFrameChg>
      </pc:sldChg>
      <pc:sldChg chg="del">
        <pc:chgData name="Riikka Vaaja" userId="1a82f717-2b46-4fb0-9d8a-5bd2042dc93a" providerId="ADAL" clId="{443584AB-F6B3-44B3-B335-859D1AD58971}" dt="2026-06-03T07:10:52.804" v="322" actId="47"/>
        <pc:sldMkLst>
          <pc:docMk/>
          <pc:sldMk cId="365072623" sldId="2147480407"/>
        </pc:sldMkLst>
      </pc:sldChg>
      <pc:sldChg chg="del">
        <pc:chgData name="Riikka Vaaja" userId="1a82f717-2b46-4fb0-9d8a-5bd2042dc93a" providerId="ADAL" clId="{443584AB-F6B3-44B3-B335-859D1AD58971}" dt="2026-06-03T07:09:07.385" v="306" actId="47"/>
        <pc:sldMkLst>
          <pc:docMk/>
          <pc:sldMk cId="2866064404" sldId="2147480409"/>
        </pc:sldMkLst>
      </pc:sldChg>
      <pc:sldChg chg="del">
        <pc:chgData name="Riikka Vaaja" userId="1a82f717-2b46-4fb0-9d8a-5bd2042dc93a" providerId="ADAL" clId="{443584AB-F6B3-44B3-B335-859D1AD58971}" dt="2026-06-03T07:10:53.848" v="323" actId="47"/>
        <pc:sldMkLst>
          <pc:docMk/>
          <pc:sldMk cId="774116227" sldId="2147480410"/>
        </pc:sldMkLst>
      </pc:sldChg>
      <pc:sldChg chg="delSp modSp mod">
        <pc:chgData name="Riikka Vaaja" userId="1a82f717-2b46-4fb0-9d8a-5bd2042dc93a" providerId="ADAL" clId="{443584AB-F6B3-44B3-B335-859D1AD58971}" dt="2026-06-03T07:49:07.536" v="349" actId="1076"/>
        <pc:sldMkLst>
          <pc:docMk/>
          <pc:sldMk cId="3784970000" sldId="2147480412"/>
        </pc:sldMkLst>
        <pc:graphicFrameChg chg="mod">
          <ac:chgData name="Riikka Vaaja" userId="1a82f717-2b46-4fb0-9d8a-5bd2042dc93a" providerId="ADAL" clId="{443584AB-F6B3-44B3-B335-859D1AD58971}" dt="2026-06-03T07:49:07.536" v="349" actId="1076"/>
          <ac:graphicFrameMkLst>
            <pc:docMk/>
            <pc:sldMk cId="3784970000" sldId="2147480412"/>
            <ac:graphicFrameMk id="2" creationId="{34AF1999-6272-EEAC-36BF-570C5CDDB023}"/>
          </ac:graphicFrameMkLst>
        </pc:graphicFrameChg>
        <pc:graphicFrameChg chg="del">
          <ac:chgData name="Riikka Vaaja" userId="1a82f717-2b46-4fb0-9d8a-5bd2042dc93a" providerId="ADAL" clId="{443584AB-F6B3-44B3-B335-859D1AD58971}" dt="2026-06-03T07:49:03.137" v="348" actId="478"/>
          <ac:graphicFrameMkLst>
            <pc:docMk/>
            <pc:sldMk cId="3784970000" sldId="2147480412"/>
            <ac:graphicFrameMk id="3" creationId="{97DB3747-45E0-2397-E6E9-D8393A6CBCA4}"/>
          </ac:graphicFrameMkLst>
        </pc:graphicFrameChg>
      </pc:sldChg>
      <pc:sldChg chg="del">
        <pc:chgData name="Riikka Vaaja" userId="1a82f717-2b46-4fb0-9d8a-5bd2042dc93a" providerId="ADAL" clId="{443584AB-F6B3-44B3-B335-859D1AD58971}" dt="2026-06-03T07:09:32.709" v="308" actId="47"/>
        <pc:sldMkLst>
          <pc:docMk/>
          <pc:sldMk cId="901572665" sldId="2147480413"/>
        </pc:sldMkLst>
      </pc:sldChg>
      <pc:sldChg chg="add">
        <pc:chgData name="Riikka Vaaja" userId="1a82f717-2b46-4fb0-9d8a-5bd2042dc93a" providerId="ADAL" clId="{443584AB-F6B3-44B3-B335-859D1AD58971}" dt="2026-06-03T07:55:30.288" v="369"/>
        <pc:sldMkLst>
          <pc:docMk/>
          <pc:sldMk cId="3431356371" sldId="2147480413"/>
        </pc:sldMkLst>
      </pc:sldChg>
      <pc:sldChg chg="del">
        <pc:chgData name="Riikka Vaaja" userId="1a82f717-2b46-4fb0-9d8a-5bd2042dc93a" providerId="ADAL" clId="{443584AB-F6B3-44B3-B335-859D1AD58971}" dt="2026-06-03T07:09:35.386" v="309" actId="47"/>
        <pc:sldMkLst>
          <pc:docMk/>
          <pc:sldMk cId="2281891630" sldId="2147480414"/>
        </pc:sldMkLst>
      </pc:sldChg>
      <pc:sldChg chg="del">
        <pc:chgData name="Riikka Vaaja" userId="1a82f717-2b46-4fb0-9d8a-5bd2042dc93a" providerId="ADAL" clId="{443584AB-F6B3-44B3-B335-859D1AD58971}" dt="2026-06-03T07:09:37.824" v="311" actId="47"/>
        <pc:sldMkLst>
          <pc:docMk/>
          <pc:sldMk cId="887992727" sldId="2147480415"/>
        </pc:sldMkLst>
      </pc:sldChg>
      <pc:sldChg chg="add">
        <pc:chgData name="Riikka Vaaja" userId="1a82f717-2b46-4fb0-9d8a-5bd2042dc93a" providerId="ADAL" clId="{443584AB-F6B3-44B3-B335-859D1AD58971}" dt="2026-06-03T07:54:47.184" v="368"/>
        <pc:sldMkLst>
          <pc:docMk/>
          <pc:sldMk cId="676937638" sldId="2147480417"/>
        </pc:sldMkLst>
      </pc:sldChg>
      <pc:sldChg chg="del">
        <pc:chgData name="Riikka Vaaja" userId="1a82f717-2b46-4fb0-9d8a-5bd2042dc93a" providerId="ADAL" clId="{443584AB-F6B3-44B3-B335-859D1AD58971}" dt="2026-06-03T07:49:39.930" v="350" actId="47"/>
        <pc:sldMkLst>
          <pc:docMk/>
          <pc:sldMk cId="919481828" sldId="2147480417"/>
        </pc:sldMkLst>
      </pc:sldChg>
      <pc:sldChg chg="del">
        <pc:chgData name="Riikka Vaaja" userId="1a82f717-2b46-4fb0-9d8a-5bd2042dc93a" providerId="ADAL" clId="{443584AB-F6B3-44B3-B335-859D1AD58971}" dt="2026-06-03T07:10:17.838" v="317" actId="47"/>
        <pc:sldMkLst>
          <pc:docMk/>
          <pc:sldMk cId="2821271416" sldId="2147480418"/>
        </pc:sldMkLst>
      </pc:sldChg>
      <pc:sldChg chg="del">
        <pc:chgData name="Riikka Vaaja" userId="1a82f717-2b46-4fb0-9d8a-5bd2042dc93a" providerId="ADAL" clId="{443584AB-F6B3-44B3-B335-859D1AD58971}" dt="2026-06-03T07:10:18.937" v="318" actId="47"/>
        <pc:sldMkLst>
          <pc:docMk/>
          <pc:sldMk cId="3583190611" sldId="2147480419"/>
        </pc:sldMkLst>
      </pc:sldChg>
      <pc:sldChg chg="del">
        <pc:chgData name="Riikka Vaaja" userId="1a82f717-2b46-4fb0-9d8a-5bd2042dc93a" providerId="ADAL" clId="{443584AB-F6B3-44B3-B335-859D1AD58971}" dt="2026-06-03T07:10:11.589" v="314" actId="47"/>
        <pc:sldMkLst>
          <pc:docMk/>
          <pc:sldMk cId="3868949506" sldId="2147480420"/>
        </pc:sldMkLst>
      </pc:sldChg>
      <pc:sldChg chg="del">
        <pc:chgData name="Riikka Vaaja" userId="1a82f717-2b46-4fb0-9d8a-5bd2042dc93a" providerId="ADAL" clId="{443584AB-F6B3-44B3-B335-859D1AD58971}" dt="2026-06-03T07:10:15.193" v="315" actId="47"/>
        <pc:sldMkLst>
          <pc:docMk/>
          <pc:sldMk cId="2298884837" sldId="2147480421"/>
        </pc:sldMkLst>
      </pc:sldChg>
      <pc:sldChg chg="del">
        <pc:chgData name="Riikka Vaaja" userId="1a82f717-2b46-4fb0-9d8a-5bd2042dc93a" providerId="ADAL" clId="{443584AB-F6B3-44B3-B335-859D1AD58971}" dt="2026-06-03T07:10:20.687" v="319" actId="47"/>
        <pc:sldMkLst>
          <pc:docMk/>
          <pc:sldMk cId="3761461967" sldId="2147480422"/>
        </pc:sldMkLst>
      </pc:sldChg>
      <pc:sldChg chg="del">
        <pc:chgData name="Riikka Vaaja" userId="1a82f717-2b46-4fb0-9d8a-5bd2042dc93a" providerId="ADAL" clId="{443584AB-F6B3-44B3-B335-859D1AD58971}" dt="2026-06-03T07:10:21.521" v="320" actId="47"/>
        <pc:sldMkLst>
          <pc:docMk/>
          <pc:sldMk cId="3785651524" sldId="2147480423"/>
        </pc:sldMkLst>
      </pc:sldChg>
      <pc:sldChg chg="del">
        <pc:chgData name="Riikka Vaaja" userId="1a82f717-2b46-4fb0-9d8a-5bd2042dc93a" providerId="ADAL" clId="{443584AB-F6B3-44B3-B335-859D1AD58971}" dt="2026-06-03T07:12:01.851" v="331" actId="47"/>
        <pc:sldMkLst>
          <pc:docMk/>
          <pc:sldMk cId="2290880092" sldId="2147480424"/>
        </pc:sldMkLst>
      </pc:sldChg>
      <pc:sldChg chg="addSp delSp modSp mod">
        <pc:chgData name="Riikka Vaaja" userId="1a82f717-2b46-4fb0-9d8a-5bd2042dc93a" providerId="ADAL" clId="{443584AB-F6B3-44B3-B335-859D1AD58971}" dt="2026-06-03T07:51:35.070" v="363" actId="1076"/>
        <pc:sldMkLst>
          <pc:docMk/>
          <pc:sldMk cId="2782631905" sldId="2147480425"/>
        </pc:sldMkLst>
        <pc:graphicFrameChg chg="mod">
          <ac:chgData name="Riikka Vaaja" userId="1a82f717-2b46-4fb0-9d8a-5bd2042dc93a" providerId="ADAL" clId="{443584AB-F6B3-44B3-B335-859D1AD58971}" dt="2026-06-03T07:51:35.070" v="363" actId="1076"/>
          <ac:graphicFrameMkLst>
            <pc:docMk/>
            <pc:sldMk cId="2782631905" sldId="2147480425"/>
            <ac:graphicFrameMk id="2" creationId="{F772EE38-2ED7-33D9-FEAD-3A41A388C0CC}"/>
          </ac:graphicFrameMkLst>
        </pc:graphicFrameChg>
        <pc:graphicFrameChg chg="add del">
          <ac:chgData name="Riikka Vaaja" userId="1a82f717-2b46-4fb0-9d8a-5bd2042dc93a" providerId="ADAL" clId="{443584AB-F6B3-44B3-B335-859D1AD58971}" dt="2026-06-03T07:50:26.347" v="358" actId="478"/>
          <ac:graphicFrameMkLst>
            <pc:docMk/>
            <pc:sldMk cId="2782631905" sldId="2147480425"/>
            <ac:graphicFrameMk id="3" creationId="{DF8E688D-0833-A2B5-1257-8AA3FA7B2C29}"/>
          </ac:graphicFrameMkLst>
        </pc:graphicFrameChg>
      </pc:sldChg>
      <pc:sldChg chg="delSp modSp add del mod">
        <pc:chgData name="Riikka Vaaja" userId="1a82f717-2b46-4fb0-9d8a-5bd2042dc93a" providerId="ADAL" clId="{443584AB-F6B3-44B3-B335-859D1AD58971}" dt="2026-06-03T07:51:17.120" v="361" actId="1076"/>
        <pc:sldMkLst>
          <pc:docMk/>
          <pc:sldMk cId="2520297542" sldId="2147480426"/>
        </pc:sldMkLst>
        <pc:graphicFrameChg chg="mod">
          <ac:chgData name="Riikka Vaaja" userId="1a82f717-2b46-4fb0-9d8a-5bd2042dc93a" providerId="ADAL" clId="{443584AB-F6B3-44B3-B335-859D1AD58971}" dt="2026-06-03T07:51:17.120" v="361" actId="1076"/>
          <ac:graphicFrameMkLst>
            <pc:docMk/>
            <pc:sldMk cId="2520297542" sldId="2147480426"/>
            <ac:graphicFrameMk id="2" creationId="{89E6325E-E362-D5A7-5E1A-FD92F8B92BEF}"/>
          </ac:graphicFrameMkLst>
        </pc:graphicFrameChg>
        <pc:graphicFrameChg chg="del">
          <ac:chgData name="Riikka Vaaja" userId="1a82f717-2b46-4fb0-9d8a-5bd2042dc93a" providerId="ADAL" clId="{443584AB-F6B3-44B3-B335-859D1AD58971}" dt="2026-06-03T07:51:11.506" v="360" actId="478"/>
          <ac:graphicFrameMkLst>
            <pc:docMk/>
            <pc:sldMk cId="2520297542" sldId="2147480426"/>
            <ac:graphicFrameMk id="3" creationId="{B27AB749-C811-A70B-3372-8A3989025433}"/>
          </ac:graphicFrameMkLst>
        </pc:graphicFrameChg>
      </pc:sldChg>
      <pc:sldChg chg="del">
        <pc:chgData name="Riikka Vaaja" userId="1a82f717-2b46-4fb0-9d8a-5bd2042dc93a" providerId="ADAL" clId="{443584AB-F6B3-44B3-B335-859D1AD58971}" dt="2026-06-03T07:11:43.985" v="325" actId="47"/>
        <pc:sldMkLst>
          <pc:docMk/>
          <pc:sldMk cId="4038174430" sldId="2147480427"/>
        </pc:sldMkLst>
      </pc:sldChg>
      <pc:sldChg chg="del">
        <pc:chgData name="Riikka Vaaja" userId="1a82f717-2b46-4fb0-9d8a-5bd2042dc93a" providerId="ADAL" clId="{443584AB-F6B3-44B3-B335-859D1AD58971}" dt="2026-06-03T07:11:47.498" v="326" actId="47"/>
        <pc:sldMkLst>
          <pc:docMk/>
          <pc:sldMk cId="2341182748" sldId="2147480429"/>
        </pc:sldMkLst>
      </pc:sldChg>
      <pc:sldChg chg="del">
        <pc:chgData name="Riikka Vaaja" userId="1a82f717-2b46-4fb0-9d8a-5bd2042dc93a" providerId="ADAL" clId="{443584AB-F6B3-44B3-B335-859D1AD58971}" dt="2026-06-03T07:52:10.361" v="364" actId="47"/>
        <pc:sldMkLst>
          <pc:docMk/>
          <pc:sldMk cId="2901532921" sldId="2147480431"/>
        </pc:sldMkLst>
      </pc:sldChg>
      <pc:sldChg chg="del">
        <pc:chgData name="Riikka Vaaja" userId="1a82f717-2b46-4fb0-9d8a-5bd2042dc93a" providerId="ADAL" clId="{443584AB-F6B3-44B3-B335-859D1AD58971}" dt="2026-06-03T07:52:16.299" v="365" actId="47"/>
        <pc:sldMkLst>
          <pc:docMk/>
          <pc:sldMk cId="2310967896" sldId="2147480432"/>
        </pc:sldMkLst>
      </pc:sldChg>
      <pc:sldChg chg="del">
        <pc:chgData name="Riikka Vaaja" userId="1a82f717-2b46-4fb0-9d8a-5bd2042dc93a" providerId="ADAL" clId="{443584AB-F6B3-44B3-B335-859D1AD58971}" dt="2026-06-03T07:12:00.115" v="329" actId="47"/>
        <pc:sldMkLst>
          <pc:docMk/>
          <pc:sldMk cId="4257416743" sldId="2147480434"/>
        </pc:sldMkLst>
      </pc:sldChg>
      <pc:sldChg chg="del">
        <pc:chgData name="Riikka Vaaja" userId="1a82f717-2b46-4fb0-9d8a-5bd2042dc93a" providerId="ADAL" clId="{443584AB-F6B3-44B3-B335-859D1AD58971}" dt="2026-06-03T07:12:00.921" v="330" actId="47"/>
        <pc:sldMkLst>
          <pc:docMk/>
          <pc:sldMk cId="521201701" sldId="2147480435"/>
        </pc:sldMkLst>
      </pc:sldChg>
      <pc:sldChg chg="del">
        <pc:chgData name="Riikka Vaaja" userId="1a82f717-2b46-4fb0-9d8a-5bd2042dc93a" providerId="ADAL" clId="{443584AB-F6B3-44B3-B335-859D1AD58971}" dt="2026-06-03T07:12:05.923" v="336" actId="47"/>
        <pc:sldMkLst>
          <pc:docMk/>
          <pc:sldMk cId="2925771008" sldId="2147480436"/>
        </pc:sldMkLst>
      </pc:sldChg>
      <pc:sldChg chg="del">
        <pc:chgData name="Riikka Vaaja" userId="1a82f717-2b46-4fb0-9d8a-5bd2042dc93a" providerId="ADAL" clId="{443584AB-F6B3-44B3-B335-859D1AD58971}" dt="2026-06-03T07:12:06.501" v="337" actId="47"/>
        <pc:sldMkLst>
          <pc:docMk/>
          <pc:sldMk cId="2609025067" sldId="2147480437"/>
        </pc:sldMkLst>
      </pc:sldChg>
      <pc:sldChg chg="del">
        <pc:chgData name="Riikka Vaaja" userId="1a82f717-2b46-4fb0-9d8a-5bd2042dc93a" providerId="ADAL" clId="{443584AB-F6B3-44B3-B335-859D1AD58971}" dt="2026-06-03T07:12:07.107" v="338" actId="47"/>
        <pc:sldMkLst>
          <pc:docMk/>
          <pc:sldMk cId="3790278248" sldId="2147480438"/>
        </pc:sldMkLst>
      </pc:sldChg>
      <pc:sldChg chg="del">
        <pc:chgData name="Riikka Vaaja" userId="1a82f717-2b46-4fb0-9d8a-5bd2042dc93a" providerId="ADAL" clId="{443584AB-F6B3-44B3-B335-859D1AD58971}" dt="2026-06-03T07:12:07.706" v="339" actId="47"/>
        <pc:sldMkLst>
          <pc:docMk/>
          <pc:sldMk cId="3278737594" sldId="2147480439"/>
        </pc:sldMkLst>
      </pc:sldChg>
      <pc:sldChg chg="del">
        <pc:chgData name="Riikka Vaaja" userId="1a82f717-2b46-4fb0-9d8a-5bd2042dc93a" providerId="ADAL" clId="{443584AB-F6B3-44B3-B335-859D1AD58971}" dt="2026-06-03T07:12:08.352" v="340" actId="47"/>
        <pc:sldMkLst>
          <pc:docMk/>
          <pc:sldMk cId="4274701126" sldId="2147480440"/>
        </pc:sldMkLst>
      </pc:sldChg>
      <pc:sldChg chg="del">
        <pc:chgData name="Riikka Vaaja" userId="1a82f717-2b46-4fb0-9d8a-5bd2042dc93a" providerId="ADAL" clId="{443584AB-F6B3-44B3-B335-859D1AD58971}" dt="2026-06-03T07:12:02.878" v="332" actId="47"/>
        <pc:sldMkLst>
          <pc:docMk/>
          <pc:sldMk cId="603089968" sldId="2147480441"/>
        </pc:sldMkLst>
      </pc:sldChg>
      <pc:sldChg chg="addSp delSp modSp mod ord">
        <pc:chgData name="Riikka Vaaja" userId="1a82f717-2b46-4fb0-9d8a-5bd2042dc93a" providerId="ADAL" clId="{443584AB-F6B3-44B3-B335-859D1AD58971}" dt="2026-06-03T07:06:50.716" v="293"/>
        <pc:sldMkLst>
          <pc:docMk/>
          <pc:sldMk cId="2143743851" sldId="2147480442"/>
        </pc:sldMkLst>
        <pc:spChg chg="mod">
          <ac:chgData name="Riikka Vaaja" userId="1a82f717-2b46-4fb0-9d8a-5bd2042dc93a" providerId="ADAL" clId="{443584AB-F6B3-44B3-B335-859D1AD58971}" dt="2026-06-03T07:06:50.716" v="293"/>
          <ac:spMkLst>
            <pc:docMk/>
            <pc:sldMk cId="2143743851" sldId="2147480442"/>
            <ac:spMk id="2" creationId="{AF079D35-A8ED-1BCE-0E5A-F3458B2920D7}"/>
          </ac:spMkLst>
        </pc:spChg>
        <pc:spChg chg="del">
          <ac:chgData name="Riikka Vaaja" userId="1a82f717-2b46-4fb0-9d8a-5bd2042dc93a" providerId="ADAL" clId="{443584AB-F6B3-44B3-B335-859D1AD58971}" dt="2026-06-03T07:04:07.890" v="73" actId="478"/>
          <ac:spMkLst>
            <pc:docMk/>
            <pc:sldMk cId="2143743851" sldId="2147480442"/>
            <ac:spMk id="4" creationId="{E4EE8CA0-069A-8769-F5DB-1FB94D185C81}"/>
          </ac:spMkLst>
        </pc:spChg>
        <pc:spChg chg="mod">
          <ac:chgData name="Riikka Vaaja" userId="1a82f717-2b46-4fb0-9d8a-5bd2042dc93a" providerId="ADAL" clId="{443584AB-F6B3-44B3-B335-859D1AD58971}" dt="2026-06-03T07:04:04.927" v="72" actId="20577"/>
          <ac:spMkLst>
            <pc:docMk/>
            <pc:sldMk cId="2143743851" sldId="2147480442"/>
            <ac:spMk id="5" creationId="{0654213A-8103-E7A8-B3A6-A904EF4ADDBF}"/>
          </ac:spMkLst>
        </pc:spChg>
        <pc:spChg chg="del">
          <ac:chgData name="Riikka Vaaja" userId="1a82f717-2b46-4fb0-9d8a-5bd2042dc93a" providerId="ADAL" clId="{443584AB-F6B3-44B3-B335-859D1AD58971}" dt="2026-06-03T07:03:59.807" v="51" actId="478"/>
          <ac:spMkLst>
            <pc:docMk/>
            <pc:sldMk cId="2143743851" sldId="2147480442"/>
            <ac:spMk id="6" creationId="{412C4068-DA10-6360-76DC-3362F8F982C5}"/>
          </ac:spMkLst>
        </pc:spChg>
        <pc:spChg chg="add mod">
          <ac:chgData name="Riikka Vaaja" userId="1a82f717-2b46-4fb0-9d8a-5bd2042dc93a" providerId="ADAL" clId="{443584AB-F6B3-44B3-B335-859D1AD58971}" dt="2026-06-03T07:03:59.807" v="51" actId="478"/>
          <ac:spMkLst>
            <pc:docMk/>
            <pc:sldMk cId="2143743851" sldId="2147480442"/>
            <ac:spMk id="8" creationId="{57636278-75F2-72A1-6DA4-56BD29D6ED66}"/>
          </ac:spMkLst>
        </pc:spChg>
      </pc:sldChg>
      <pc:sldChg chg="del">
        <pc:chgData name="Riikka Vaaja" userId="1a82f717-2b46-4fb0-9d8a-5bd2042dc93a" providerId="ADAL" clId="{443584AB-F6B3-44B3-B335-859D1AD58971}" dt="2026-06-03T07:07:43.408" v="298" actId="47"/>
        <pc:sldMkLst>
          <pc:docMk/>
          <pc:sldMk cId="2122396736" sldId="2147480443"/>
        </pc:sldMkLst>
      </pc:sldChg>
      <pc:sldChg chg="add">
        <pc:chgData name="Riikka Vaaja" userId="1a82f717-2b46-4fb0-9d8a-5bd2042dc93a" providerId="ADAL" clId="{443584AB-F6B3-44B3-B335-859D1AD58971}" dt="2026-06-03T07:53:38.975" v="366"/>
        <pc:sldMkLst>
          <pc:docMk/>
          <pc:sldMk cId="3352382413" sldId="2147480443"/>
        </pc:sldMkLst>
      </pc:sldChg>
      <pc:sldChg chg="del">
        <pc:chgData name="Riikka Vaaja" userId="1a82f717-2b46-4fb0-9d8a-5bd2042dc93a" providerId="ADAL" clId="{443584AB-F6B3-44B3-B335-859D1AD58971}" dt="2026-06-03T07:08:26.537" v="302" actId="47"/>
        <pc:sldMkLst>
          <pc:docMk/>
          <pc:sldMk cId="2046011260" sldId="2147480444"/>
        </pc:sldMkLst>
      </pc:sldChg>
      <pc:sldChg chg="add">
        <pc:chgData name="Riikka Vaaja" userId="1a82f717-2b46-4fb0-9d8a-5bd2042dc93a" providerId="ADAL" clId="{443584AB-F6B3-44B3-B335-859D1AD58971}" dt="2026-06-03T07:54:16.139" v="367"/>
        <pc:sldMkLst>
          <pc:docMk/>
          <pc:sldMk cId="3270431666" sldId="2147480444"/>
        </pc:sldMkLst>
      </pc:sldChg>
      <pc:sldChg chg="del">
        <pc:chgData name="Riikka Vaaja" userId="1a82f717-2b46-4fb0-9d8a-5bd2042dc93a" providerId="ADAL" clId="{443584AB-F6B3-44B3-B335-859D1AD58971}" dt="2026-06-03T07:08:42.647" v="305" actId="47"/>
        <pc:sldMkLst>
          <pc:docMk/>
          <pc:sldMk cId="3338263564" sldId="2147480445"/>
        </pc:sldMkLst>
      </pc:sldChg>
      <pc:sldChg chg="del">
        <pc:chgData name="Riikka Vaaja" userId="1a82f717-2b46-4fb0-9d8a-5bd2042dc93a" providerId="ADAL" clId="{443584AB-F6B3-44B3-B335-859D1AD58971}" dt="2026-06-03T07:09:11.345" v="307" actId="47"/>
        <pc:sldMkLst>
          <pc:docMk/>
          <pc:sldMk cId="843769772" sldId="2147480446"/>
        </pc:sldMkLst>
      </pc:sldChg>
      <pc:sldChg chg="del">
        <pc:chgData name="Riikka Vaaja" userId="1a82f717-2b46-4fb0-9d8a-5bd2042dc93a" providerId="ADAL" clId="{443584AB-F6B3-44B3-B335-859D1AD58971}" dt="2026-06-03T07:09:40.077" v="312" actId="47"/>
        <pc:sldMkLst>
          <pc:docMk/>
          <pc:sldMk cId="2107945597" sldId="2147480447"/>
        </pc:sldMkLst>
      </pc:sldChg>
      <pc:sldChg chg="del">
        <pc:chgData name="Riikka Vaaja" userId="1a82f717-2b46-4fb0-9d8a-5bd2042dc93a" providerId="ADAL" clId="{443584AB-F6B3-44B3-B335-859D1AD58971}" dt="2026-06-03T07:10:10.359" v="313" actId="47"/>
        <pc:sldMkLst>
          <pc:docMk/>
          <pc:sldMk cId="2839586344" sldId="2147480448"/>
        </pc:sldMkLst>
      </pc:sldChg>
      <pc:sldChg chg="del">
        <pc:chgData name="Riikka Vaaja" userId="1a82f717-2b46-4fb0-9d8a-5bd2042dc93a" providerId="ADAL" clId="{443584AB-F6B3-44B3-B335-859D1AD58971}" dt="2026-06-03T07:10:16.214" v="316" actId="47"/>
        <pc:sldMkLst>
          <pc:docMk/>
          <pc:sldMk cId="2008509353" sldId="2147480449"/>
        </pc:sldMkLst>
      </pc:sldChg>
      <pc:sldChg chg="del">
        <pc:chgData name="Riikka Vaaja" userId="1a82f717-2b46-4fb0-9d8a-5bd2042dc93a" providerId="ADAL" clId="{443584AB-F6B3-44B3-B335-859D1AD58971}" dt="2026-06-03T07:10:23.361" v="321" actId="47"/>
        <pc:sldMkLst>
          <pc:docMk/>
          <pc:sldMk cId="1883234338" sldId="2147480450"/>
        </pc:sldMkLst>
      </pc:sldChg>
      <pc:sldChg chg="del">
        <pc:chgData name="Riikka Vaaja" userId="1a82f717-2b46-4fb0-9d8a-5bd2042dc93a" providerId="ADAL" clId="{443584AB-F6B3-44B3-B335-859D1AD58971}" dt="2026-06-03T07:11:48.501" v="327" actId="47"/>
        <pc:sldMkLst>
          <pc:docMk/>
          <pc:sldMk cId="3152654446" sldId="2147480451"/>
        </pc:sldMkLst>
      </pc:sldChg>
      <pc:sldChg chg="del">
        <pc:chgData name="Riikka Vaaja" userId="1a82f717-2b46-4fb0-9d8a-5bd2042dc93a" providerId="ADAL" clId="{443584AB-F6B3-44B3-B335-859D1AD58971}" dt="2026-06-03T07:11:59.399" v="328" actId="47"/>
        <pc:sldMkLst>
          <pc:docMk/>
          <pc:sldMk cId="532897008" sldId="2147480452"/>
        </pc:sldMkLst>
      </pc:sldChg>
      <pc:sldChg chg="del">
        <pc:chgData name="Riikka Vaaja" userId="1a82f717-2b46-4fb0-9d8a-5bd2042dc93a" providerId="ADAL" clId="{443584AB-F6B3-44B3-B335-859D1AD58971}" dt="2026-06-03T07:09:36.927" v="310" actId="47"/>
        <pc:sldMkLst>
          <pc:docMk/>
          <pc:sldMk cId="3177949735" sldId="2147480453"/>
        </pc:sldMkLst>
      </pc:sldChg>
      <pc:sldChg chg="del">
        <pc:chgData name="Riikka Vaaja" userId="1a82f717-2b46-4fb0-9d8a-5bd2042dc93a" providerId="ADAL" clId="{443584AB-F6B3-44B3-B335-859D1AD58971}" dt="2026-06-03T07:12:03.713" v="333" actId="47"/>
        <pc:sldMkLst>
          <pc:docMk/>
          <pc:sldMk cId="2387528988" sldId="2147480454"/>
        </pc:sldMkLst>
      </pc:sldChg>
      <pc:sldChg chg="del">
        <pc:chgData name="Riikka Vaaja" userId="1a82f717-2b46-4fb0-9d8a-5bd2042dc93a" providerId="ADAL" clId="{443584AB-F6B3-44B3-B335-859D1AD58971}" dt="2026-06-03T07:12:04.553" v="334" actId="47"/>
        <pc:sldMkLst>
          <pc:docMk/>
          <pc:sldMk cId="3166984353" sldId="2147480480"/>
        </pc:sldMkLst>
      </pc:sldChg>
      <pc:sldChg chg="add del">
        <pc:chgData name="Riikka Vaaja" userId="1a82f717-2b46-4fb0-9d8a-5bd2042dc93a" providerId="ADAL" clId="{443584AB-F6B3-44B3-B335-859D1AD58971}" dt="2026-06-03T07:07:28.229" v="295" actId="47"/>
        <pc:sldMkLst>
          <pc:docMk/>
          <pc:sldMk cId="679286333" sldId="2147480481"/>
        </pc:sldMkLst>
      </pc:sldChg>
      <pc:sldMasterChg chg="delSldLayout">
        <pc:chgData name="Riikka Vaaja" userId="1a82f717-2b46-4fb0-9d8a-5bd2042dc93a" providerId="ADAL" clId="{443584AB-F6B3-44B3-B335-859D1AD58971}" dt="2026-06-03T07:12:14.071" v="344" actId="47"/>
        <pc:sldMasterMkLst>
          <pc:docMk/>
          <pc:sldMasterMk cId="680441692" sldId="2147483966"/>
        </pc:sldMasterMkLst>
        <pc:sldLayoutChg chg="del">
          <pc:chgData name="Riikka Vaaja" userId="1a82f717-2b46-4fb0-9d8a-5bd2042dc93a" providerId="ADAL" clId="{443584AB-F6B3-44B3-B335-859D1AD58971}" dt="2026-06-03T07:07:28.229" v="295" actId="47"/>
          <pc:sldLayoutMkLst>
            <pc:docMk/>
            <pc:sldMasterMk cId="680441692" sldId="2147483966"/>
            <pc:sldLayoutMk cId="1869948005" sldId="2147484026"/>
          </pc:sldLayoutMkLst>
        </pc:sldLayoutChg>
        <pc:sldLayoutChg chg="del">
          <pc:chgData name="Riikka Vaaja" userId="1a82f717-2b46-4fb0-9d8a-5bd2042dc93a" providerId="ADAL" clId="{443584AB-F6B3-44B3-B335-859D1AD58971}" dt="2026-06-03T07:12:09.546" v="341" actId="47"/>
          <pc:sldLayoutMkLst>
            <pc:docMk/>
            <pc:sldMasterMk cId="680441692" sldId="2147483966"/>
            <pc:sldLayoutMk cId="3106617144" sldId="2147484027"/>
          </pc:sldLayoutMkLst>
        </pc:sldLayoutChg>
        <pc:sldLayoutChg chg="del">
          <pc:chgData name="Riikka Vaaja" userId="1a82f717-2b46-4fb0-9d8a-5bd2042dc93a" providerId="ADAL" clId="{443584AB-F6B3-44B3-B335-859D1AD58971}" dt="2026-06-03T07:12:10.660" v="342" actId="47"/>
          <pc:sldLayoutMkLst>
            <pc:docMk/>
            <pc:sldMasterMk cId="680441692" sldId="2147483966"/>
            <pc:sldLayoutMk cId="899636466" sldId="2147484028"/>
          </pc:sldLayoutMkLst>
        </pc:sldLayoutChg>
        <pc:sldLayoutChg chg="del">
          <pc:chgData name="Riikka Vaaja" userId="1a82f717-2b46-4fb0-9d8a-5bd2042dc93a" providerId="ADAL" clId="{443584AB-F6B3-44B3-B335-859D1AD58971}" dt="2026-06-03T07:12:11.482" v="343" actId="47"/>
          <pc:sldLayoutMkLst>
            <pc:docMk/>
            <pc:sldMasterMk cId="680441692" sldId="2147483966"/>
            <pc:sldLayoutMk cId="4032167629" sldId="2147484029"/>
          </pc:sldLayoutMkLst>
        </pc:sldLayoutChg>
        <pc:sldLayoutChg chg="del">
          <pc:chgData name="Riikka Vaaja" userId="1a82f717-2b46-4fb0-9d8a-5bd2042dc93a" providerId="ADAL" clId="{443584AB-F6B3-44B3-B335-859D1AD58971}" dt="2026-06-03T07:12:14.071" v="344" actId="47"/>
          <pc:sldLayoutMkLst>
            <pc:docMk/>
            <pc:sldMasterMk cId="680441692" sldId="2147483966"/>
            <pc:sldLayoutMk cId="1641747589" sldId="214748403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57F437-34E4-457B-ACAA-C109BC5AD2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C9805C-0D4B-456D-9316-F45962E2F5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91EB8-1FC0-49BA-B8A0-9D4051C7D0E5}" type="datetimeFigureOut">
              <a:rPr lang="en-US" smtClean="0">
                <a:latin typeface="Century Gothic" panose="020B0502020202020204" pitchFamily="34" charset="0"/>
              </a:rPr>
              <a:t>6/3/2026</a:t>
            </a:fld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70BBA-56B5-4091-9B11-25E0561642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017362-806F-4EA8-BAA6-0CA6D364BC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AC5C8-AA3E-49B6-9C0B-3EDF0860F219}" type="slidenum">
              <a:rPr lang="en-US" smtClean="0">
                <a:latin typeface="Century Gothic" panose="020B0502020202020204" pitchFamily="34" charset="0"/>
              </a:rPr>
              <a:t>‹#›</a:t>
            </a:fld>
            <a:endParaRPr lang="en-US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118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entury Gothic" panose="020B0502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entury Gothic" panose="020B0502020202020204" pitchFamily="34" charset="0"/>
              </a:defRPr>
            </a:lvl1pPr>
          </a:lstStyle>
          <a:p>
            <a:fld id="{A2FD89D3-6540-412A-8DF7-24F6B362E6BB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entury Gothic" panose="020B0502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entury Gothic" panose="020B0502020202020204" pitchFamily="34" charset="0"/>
              </a:defRPr>
            </a:lvl1pPr>
          </a:lstStyle>
          <a:p>
            <a:fld id="{53BCCA8E-E054-4945-93F6-8F3E2A7D5A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5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49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C137C-63E6-D0EB-A3B0-87734D40F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CC0C698-D984-B5EA-2E56-4FCDA2C383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DE0CC506-E481-F07F-B398-E63DBAB9A3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7C77B82-ED85-33AC-E04F-1C686B5773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03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76350-27A4-0F0E-651C-44B040CA5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02B02333-F4AE-1A47-8CD6-CB4AA9CB40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F2DC6B7-0A07-B19E-837D-BEB62ECDD8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8CE0816-AE49-528E-8249-CDDF89C6D3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31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82E6F-F259-3560-6D7D-4CC5AEE4C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9A8CA82D-86C1-DA28-E20F-EE91435139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7B308FA4-AF61-CCE5-1975-E0725435BD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B175399-1A7A-83F8-5E90-B1DD9E9A11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765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ED819-DE2B-51BB-0069-4133F4BD8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0BD69BE-B4A0-01B1-A6E8-971E4E8F66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6288F5C2-0E66-0BD9-FBDF-6E7098A0E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lang="fi-FI" sz="1200" b="0" i="0" kern="1200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C8B3194-6BC5-2F73-E092-FFC0362BAB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109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20857-3E77-E113-6229-C3D6FF543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EB3BFC25-E6A1-B0B8-66D4-C077697C94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83BEE2EC-9D50-254E-0CAA-AE78839C52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8CBAB54-D2C1-C6C5-A4F7-C93DCF500B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41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73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C012E-B833-E857-C029-18A79A5CA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74D2362-57E5-AA90-6EE2-053F27DB58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3EE4A742-B14D-63FF-FCDC-14C12535C7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sz="1600" b="0" i="0" kern="1200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43A70CD-4A0F-EA10-2C21-2AC89E4DB5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97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29A06-3E84-AF6E-FD4A-69C7D9D6C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54D51FF5-A87B-F17F-69F0-F582ED9ADF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5D22378D-0B82-3CBC-23C2-FE6680DC06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BB2B3A0-DFE6-D66F-1E23-1FC2F804A9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10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2FEC5-EBF7-93E8-DFDD-5BA6370A4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BCAF4825-DFE6-04A7-55A1-36AB8732F8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239D5C4-0FA7-F8FA-84B5-A6140469B4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200" b="0" i="0" kern="1200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2D453CB-B358-DCA4-02A2-E9CF28DAA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33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8BE60-E64B-A23E-E1A6-5AD374B14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ACA15308-FD91-C526-76A1-A6BAB0E9EE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E1E2892C-8A2A-EE63-D7AF-F5D1DDCA20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A4574D2-9BD4-DA39-334A-5A80205645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33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952E7-5626-F9E8-E9BE-A7C0A8C4C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781DDA3-2E97-85C5-8655-188467303E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167325F6-D041-0DC9-4E75-E308EC4FD2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6FC7C37-850F-CDAB-DBB9-14641EB5E0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395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7B92A-A603-3424-1B0E-4892C15C5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EFAE754-55EC-23B6-DCD7-0A3466E415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F66CCF8-313C-1631-CECA-B4AA9047A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D0662DD-8793-2759-C53C-E471DB5857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28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FBBE1-4449-3141-4AA1-88231F607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7600A65-FE11-E956-22BA-FB902A7B4E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926B81A5-115E-8AC6-7F64-043A6363C3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544782A-655B-F155-00C5-4908B065D2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824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1CE5B-A1F2-B253-E1DE-D52AB01E5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34D36B14-7DF9-4A48-2822-802953ED20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502F15FC-0DAF-54F8-2C3E-42C53BC9AC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0E55137-C51E-ABB1-7F0A-06816AB0E6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21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Light Pentag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raphic 22">
            <a:extLst>
              <a:ext uri="{FF2B5EF4-FFF2-40B4-BE49-F238E27FC236}">
                <a16:creationId xmlns:a16="http://schemas.microsoft.com/office/drawing/2014/main" id="{6AAE032A-9B19-2F39-486D-1E2F4549DEA5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815" r="25261" b="12300"/>
          <a:stretch/>
        </p:blipFill>
        <p:spPr>
          <a:xfrm>
            <a:off x="7002743" y="0"/>
            <a:ext cx="5189258" cy="5623559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88BB022F-C6E1-7889-93DF-6AD618D5B16B}"/>
              </a:ext>
            </a:extLst>
          </p:cNvPr>
          <p:cNvSpPr/>
          <p:nvPr userDrawn="1"/>
        </p:nvSpPr>
        <p:spPr bwMode="auto">
          <a:xfrm>
            <a:off x="0" y="5623559"/>
            <a:ext cx="12192000" cy="12344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097141F5-A733-1943-A651-93DADBFA66B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137" y="3755571"/>
            <a:ext cx="5745161" cy="886577"/>
          </a:xfrm>
        </p:spPr>
        <p:txBody>
          <a:bodyPr tIns="91440" rIns="640080" bIns="0" anchor="t" anchorCtr="0"/>
          <a:lstStyle>
            <a:lvl1pPr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Subhead 18pt Century Gothic up to two </a:t>
            </a:r>
            <a:br>
              <a:rPr lang="en-US"/>
            </a:br>
            <a:r>
              <a:rPr lang="en-US"/>
              <a:t>lines long of text</a:t>
            </a:r>
          </a:p>
        </p:txBody>
      </p:sp>
      <p:sp>
        <p:nvSpPr>
          <p:cNvPr id="4" name="Text Placeholder 15">
            <a:extLst>
              <a:ext uri="{FF2B5EF4-FFF2-40B4-BE49-F238E27FC236}">
                <a16:creationId xmlns:a16="http://schemas.microsoft.com/office/drawing/2014/main" id="{937D03E7-7770-B8D6-061C-A3D1BA105D8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138" y="419100"/>
            <a:ext cx="3602037" cy="1066799"/>
          </a:xfrm>
        </p:spPr>
        <p:txBody>
          <a:bodyPr tIns="0" rIns="640080" bIns="0" anchor="b" anchorCtr="0"/>
          <a:lstStyle>
            <a:lvl1pPr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8"/>
            <a:r>
              <a:rPr lang="en-US"/>
              <a:t>Optional eyebrow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B3B97A2-93B6-5BC4-F658-599EF18509F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5137" y="4642146"/>
            <a:ext cx="5745161" cy="426927"/>
          </a:xfrm>
        </p:spPr>
        <p:txBody>
          <a:bodyPr tIns="0" rIns="0" bIns="0" anchor="b" anchorCtr="0"/>
          <a:lstStyle>
            <a:lvl1pPr>
              <a:spcAft>
                <a:spcPts val="0"/>
              </a:spcAft>
              <a:buFontTx/>
              <a:buNone/>
              <a:defRPr sz="1400" b="1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5F7D59A5-17EB-2BD9-F330-FD424D488AB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5138" y="5069072"/>
            <a:ext cx="2325687" cy="554487"/>
          </a:xfrm>
        </p:spPr>
        <p:txBody>
          <a:bodyPr tIns="0" rIns="457200" bIns="0" anchor="ctr" anchorCtr="0"/>
          <a:lstStyle>
            <a:lvl1pPr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711E709D-5D08-5FCF-9D2F-C45B4B072F5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0374" y="1485899"/>
            <a:ext cx="5749923" cy="2269672"/>
          </a:xfrm>
        </p:spPr>
        <p:txBody>
          <a:bodyPr tIns="0" rIns="0" bIns="0" anchor="b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Cover headline </a:t>
            </a:r>
            <a:br>
              <a:rPr lang="en-US"/>
            </a:br>
            <a:r>
              <a:rPr lang="en-US"/>
              <a:t>up to three lines 48pt Georgia text</a:t>
            </a:r>
          </a:p>
        </p:txBody>
      </p:sp>
      <p:pic>
        <p:nvPicPr>
          <p:cNvPr id="6" name="Picture 17">
            <a:extLst>
              <a:ext uri="{FF2B5EF4-FFF2-40B4-BE49-F238E27FC236}">
                <a16:creationId xmlns:a16="http://schemas.microsoft.com/office/drawing/2014/main" id="{20F732AC-7D9A-AC26-27F5-AC0583F50313}"/>
              </a:ext>
            </a:extLst>
          </p:cNvPr>
          <p:cNvPicPr>
            <a:picLocks noChangeAspect="1"/>
          </p:cNvPicPr>
          <p:nvPr userDrawn="1"/>
        </p:nvPicPr>
        <p:blipFill>
          <a:blip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2959" y="6038172"/>
            <a:ext cx="1736714" cy="37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9819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/2 Flipped Headline, Subline, Content, fInverte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E62F2A-A300-DAD5-5F82-B55E73AC6DF0}"/>
              </a:ext>
            </a:extLst>
          </p:cNvPr>
          <p:cNvSpPr/>
          <p:nvPr userDrawn="1"/>
        </p:nvSpPr>
        <p:spPr>
          <a:xfrm>
            <a:off x="0" y="0"/>
            <a:ext cx="12191572" cy="3429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F05DFE8-7FB7-D13C-1ED9-A427B82EA5E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67" y="1683912"/>
            <a:ext cx="11268076" cy="1708160"/>
          </a:xfrm>
        </p:spPr>
        <p:txBody>
          <a:bodyPr>
            <a:spAutoFit/>
          </a:bodyPr>
          <a:lstStyle>
            <a:lvl1pPr>
              <a:defRPr b="0" i="0">
                <a:latin typeface="+mn-lt"/>
              </a:defRPr>
            </a:lvl1pPr>
            <a:lvl2pPr>
              <a:defRPr b="1" i="0">
                <a:latin typeface="+mn-lt"/>
              </a:defRPr>
            </a:lvl2pPr>
            <a:lvl3pPr>
              <a:defRPr b="0" i="0">
                <a:latin typeface="+mn-lt"/>
              </a:defRPr>
            </a:lvl3pPr>
            <a:lvl4pPr>
              <a:defRPr b="0" i="0">
                <a:latin typeface="+mn-lt"/>
              </a:defRPr>
            </a:lvl4pPr>
            <a:lvl5pPr>
              <a:defRPr b="0" i="0">
                <a:latin typeface="+mn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631A54C3-A52F-EA4B-407D-54D7D570EED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1" cy="307777"/>
          </a:xfrm>
        </p:spPr>
        <p:txBody>
          <a:bodyPr wrap="square" tIns="0" rIns="0" bIns="0" anchor="t" anchorCtr="0">
            <a:sp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sp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14D0AB-7797-C86B-C1ED-7B378316F5C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sp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F1AC4F-5798-46BB-4AAE-02907D94AD76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24745FC-6C3A-821B-A128-EBD24AB3D4CF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447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9AB2A0D8-0C58-F90D-D1CB-F77087C199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0CD02D-7BE6-198D-61A2-0D7B270E8BE8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44CCE-2AF1-4125-15EA-CE3F272362E0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1692A1D-AB7C-BADC-18A0-8AD7D559401D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id="{47520876-8AEB-E2DA-E6EA-D58C998C65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69DA9-484C-62D1-1406-EDEFA47760C4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466F63B2-DFC9-9043-DB35-5191D4A34C9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</p:spTree>
    <p:extLst>
      <p:ext uri="{BB962C8B-B14F-4D97-AF65-F5344CB8AC3E}">
        <p14:creationId xmlns:p14="http://schemas.microsoft.com/office/powerpoint/2010/main" val="3248663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9AB2A0D8-0C58-F90D-D1CB-F77087C199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0CD02D-7BE6-198D-61A2-0D7B270E8BE8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44CCE-2AF1-4125-15EA-CE3F272362E0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1692A1D-AB7C-BADC-18A0-8AD7D559401D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id="{47520876-8AEB-E2DA-E6EA-D58C998C65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69DA9-484C-62D1-1406-EDEFA47760C4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466F63B2-DFC9-9043-DB35-5191D4A34C9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59CAA3EA-AC92-1A21-D48D-57F18BE1AC5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1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033747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line,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F05DFE8-7FB7-D13C-1ED9-A427B82EA5E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67" y="1658938"/>
            <a:ext cx="11268076" cy="4751387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2DFF374-8A49-E463-2029-B0AECC726F9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633D01C5-FF3D-2F1D-047F-7C7D4BD19B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1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4240861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, Headlin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1692A1D-AB7C-BADC-18A0-8AD7D559401D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id="{47520876-8AEB-E2DA-E6EA-D58C998C65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Content page headline 32pt Georgia, one line only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466F63B2-DFC9-9043-DB35-5191D4A34C9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02CCF4A6-8E1C-AF5E-C20A-385D2E737CA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024A7E9-EBF0-7CB1-7F4B-3C21F7E0E2C5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42BF68B2-B4D4-EB34-01A7-75B1252BA53A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1009650" y="6546849"/>
            <a:ext cx="7127875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19" name="Date Placeholder 6">
            <a:extLst>
              <a:ext uri="{FF2B5EF4-FFF2-40B4-BE49-F238E27FC236}">
                <a16:creationId xmlns:a16="http://schemas.microsoft.com/office/drawing/2014/main" id="{0A0F7C5B-8BD6-C05D-2FD7-96567D473D5F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9394825" y="6546850"/>
            <a:ext cx="2014538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877BC64-7DF7-4E32-89A2-368A2B288778}"/>
              </a:ext>
            </a:extLst>
          </p:cNvPr>
          <p:cNvCxnSpPr>
            <a:cxnSpLocks/>
          </p:cNvCxnSpPr>
          <p:nvPr userDrawn="1"/>
        </p:nvCxnSpPr>
        <p:spPr>
          <a:xfrm flipV="1">
            <a:off x="914400" y="6575425"/>
            <a:ext cx="0" cy="12699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10498EB7-5C4F-CD38-AB97-9AF0A97F1557}"/>
              </a:ext>
            </a:extLst>
          </p:cNvPr>
          <p:cNvSpPr txBox="1">
            <a:spLocks/>
          </p:cNvSpPr>
          <p:nvPr userDrawn="1"/>
        </p:nvSpPr>
        <p:spPr>
          <a:xfrm>
            <a:off x="454985" y="6546849"/>
            <a:ext cx="454450" cy="155574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b="1" spc="0">
                <a:solidFill>
                  <a:schemeClr val="bg1"/>
                </a:solidFill>
              </a:rPr>
              <a:t>Ve</a:t>
            </a:r>
            <a:r>
              <a:rPr lang="en-US" b="1" spc="0" baseline="0">
                <a:solidFill>
                  <a:schemeClr val="bg1"/>
                </a:solidFill>
              </a:rPr>
              <a:t>rian</a:t>
            </a:r>
          </a:p>
        </p:txBody>
      </p:sp>
    </p:spTree>
    <p:extLst>
      <p:ext uri="{BB962C8B-B14F-4D97-AF65-F5344CB8AC3E}">
        <p14:creationId xmlns:p14="http://schemas.microsoft.com/office/powerpoint/2010/main" val="337667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, Headline, Sublin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1692A1D-AB7C-BADC-18A0-8AD7D559401D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id="{47520876-8AEB-E2DA-E6EA-D58C998C65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Content page headline 32pt Georgia, one line only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466F63B2-DFC9-9043-DB35-5191D4A34C9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59CAA3EA-AC92-1A21-D48D-57F18BE1AC5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39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bg1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02CCF4A6-8E1C-AF5E-C20A-385D2E737CA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024A7E9-EBF0-7CB1-7F4B-3C21F7E0E2C5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42BF68B2-B4D4-EB34-01A7-75B1252BA53A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1009650" y="6546849"/>
            <a:ext cx="7127875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19" name="Date Placeholder 6">
            <a:extLst>
              <a:ext uri="{FF2B5EF4-FFF2-40B4-BE49-F238E27FC236}">
                <a16:creationId xmlns:a16="http://schemas.microsoft.com/office/drawing/2014/main" id="{0A0F7C5B-8BD6-C05D-2FD7-96567D473D5F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9394825" y="6546850"/>
            <a:ext cx="2014538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877BC64-7DF7-4E32-89A2-368A2B288778}"/>
              </a:ext>
            </a:extLst>
          </p:cNvPr>
          <p:cNvCxnSpPr>
            <a:cxnSpLocks/>
          </p:cNvCxnSpPr>
          <p:nvPr userDrawn="1"/>
        </p:nvCxnSpPr>
        <p:spPr>
          <a:xfrm flipV="1">
            <a:off x="914400" y="6575425"/>
            <a:ext cx="0" cy="12699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10498EB7-5C4F-CD38-AB97-9AF0A97F1557}"/>
              </a:ext>
            </a:extLst>
          </p:cNvPr>
          <p:cNvSpPr txBox="1">
            <a:spLocks/>
          </p:cNvSpPr>
          <p:nvPr userDrawn="1"/>
        </p:nvSpPr>
        <p:spPr>
          <a:xfrm>
            <a:off x="454985" y="6546849"/>
            <a:ext cx="454450" cy="155574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b="1" spc="0">
                <a:solidFill>
                  <a:schemeClr val="bg1"/>
                </a:solidFill>
              </a:rPr>
              <a:t>Ve</a:t>
            </a:r>
            <a:r>
              <a:rPr lang="en-US" b="1" spc="0" baseline="0">
                <a:solidFill>
                  <a:schemeClr val="bg1"/>
                </a:solidFill>
              </a:rPr>
              <a:t>rian</a:t>
            </a:r>
          </a:p>
        </p:txBody>
      </p:sp>
    </p:spTree>
    <p:extLst>
      <p:ext uri="{BB962C8B-B14F-4D97-AF65-F5344CB8AC3E}">
        <p14:creationId xmlns:p14="http://schemas.microsoft.com/office/powerpoint/2010/main" val="1680142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, Headline, Subline,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1692A1D-AB7C-BADC-18A0-8AD7D559401D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id="{47520876-8AEB-E2DA-E6EA-D58C998C65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Content page headline 32pt Georgia, one line only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466F63B2-DFC9-9043-DB35-5191D4A34C9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59CAA3EA-AC92-1A21-D48D-57F18BE1AC5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39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bg1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02CCF4A6-8E1C-AF5E-C20A-385D2E737CA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024A7E9-EBF0-7CB1-7F4B-3C21F7E0E2C5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42BF68B2-B4D4-EB34-01A7-75B1252BA53A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1009650" y="6546849"/>
            <a:ext cx="7127875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19" name="Date Placeholder 6">
            <a:extLst>
              <a:ext uri="{FF2B5EF4-FFF2-40B4-BE49-F238E27FC236}">
                <a16:creationId xmlns:a16="http://schemas.microsoft.com/office/drawing/2014/main" id="{0A0F7C5B-8BD6-C05D-2FD7-96567D473D5F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9394825" y="6546850"/>
            <a:ext cx="2014538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877BC64-7DF7-4E32-89A2-368A2B288778}"/>
              </a:ext>
            </a:extLst>
          </p:cNvPr>
          <p:cNvCxnSpPr>
            <a:cxnSpLocks/>
          </p:cNvCxnSpPr>
          <p:nvPr userDrawn="1"/>
        </p:nvCxnSpPr>
        <p:spPr>
          <a:xfrm flipV="1">
            <a:off x="914400" y="6575425"/>
            <a:ext cx="0" cy="12699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10498EB7-5C4F-CD38-AB97-9AF0A97F1557}"/>
              </a:ext>
            </a:extLst>
          </p:cNvPr>
          <p:cNvSpPr txBox="1">
            <a:spLocks/>
          </p:cNvSpPr>
          <p:nvPr userDrawn="1"/>
        </p:nvSpPr>
        <p:spPr>
          <a:xfrm>
            <a:off x="454985" y="6546849"/>
            <a:ext cx="454450" cy="155574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b="1" spc="0">
                <a:solidFill>
                  <a:schemeClr val="bg1"/>
                </a:solidFill>
              </a:rPr>
              <a:t>Ve</a:t>
            </a:r>
            <a:r>
              <a:rPr lang="en-US" b="1" spc="0" baseline="0">
                <a:solidFill>
                  <a:schemeClr val="bg1"/>
                </a:solidFill>
              </a:rPr>
              <a:t>rian</a:t>
            </a:r>
          </a:p>
        </p:txBody>
      </p:sp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DB6F16C1-E32B-F411-729B-C20A1622369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67" y="1658938"/>
            <a:ext cx="11268076" cy="4751387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  <a:lvl2pPr>
              <a:defRPr b="1" i="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b="0" i="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b="0" i="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b="0" i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521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9AB2A0D8-0C58-F90D-D1CB-F77087C199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0CD02D-7BE6-198D-61A2-0D7B270E8BE8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44CCE-2AF1-4125-15EA-CE3F272362E0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69DA9-484C-62D1-1406-EDEFA47760C4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5755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, 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3C40837D-A2EA-76B4-E1C2-226FD3DCABA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1B4F13C-1031-F9E6-84F0-057260FE73C0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2669408-30AD-AE13-313F-B92B61D9704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1009650" y="6546849"/>
            <a:ext cx="7127875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22BFD6C7-5690-B648-4306-D0494384D215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9394825" y="6546850"/>
            <a:ext cx="2014538" cy="15557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D72E76D-0784-1A41-545D-9EE84E2E0822}"/>
              </a:ext>
            </a:extLst>
          </p:cNvPr>
          <p:cNvCxnSpPr>
            <a:cxnSpLocks/>
          </p:cNvCxnSpPr>
          <p:nvPr userDrawn="1"/>
        </p:nvCxnSpPr>
        <p:spPr>
          <a:xfrm flipV="1">
            <a:off x="914400" y="6575425"/>
            <a:ext cx="0" cy="12699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DAB915E-2C5F-7C96-C2E1-751FF88AE2B4}"/>
              </a:ext>
            </a:extLst>
          </p:cNvPr>
          <p:cNvSpPr txBox="1">
            <a:spLocks/>
          </p:cNvSpPr>
          <p:nvPr userDrawn="1"/>
        </p:nvSpPr>
        <p:spPr>
          <a:xfrm>
            <a:off x="454985" y="6546849"/>
            <a:ext cx="454450" cy="155574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b="1" spc="0">
                <a:solidFill>
                  <a:schemeClr val="bg1"/>
                </a:solidFill>
              </a:rPr>
              <a:t>Ve</a:t>
            </a:r>
            <a:r>
              <a:rPr lang="en-US" b="1" spc="0" baseline="0">
                <a:solidFill>
                  <a:schemeClr val="bg1"/>
                </a:solidFill>
              </a:rPr>
              <a:t>rian</a:t>
            </a:r>
          </a:p>
        </p:txBody>
      </p:sp>
    </p:spTree>
    <p:extLst>
      <p:ext uri="{BB962C8B-B14F-4D97-AF65-F5344CB8AC3E}">
        <p14:creationId xmlns:p14="http://schemas.microsoft.com/office/powerpoint/2010/main" val="2070852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4">
            <a:extLst>
              <a:ext uri="{FF2B5EF4-FFF2-40B4-BE49-F238E27FC236}">
                <a16:creationId xmlns:a16="http://schemas.microsoft.com/office/drawing/2014/main" id="{81BE5968-C006-6A57-0221-05C7B3CA969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75" y="1658938"/>
            <a:ext cx="5521325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B7CA6516-6C49-020E-76B5-0A4B487EE3C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856A89A-37CB-49B5-4F70-79AEBF7ACC1D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14">
            <a:extLst>
              <a:ext uri="{FF2B5EF4-FFF2-40B4-BE49-F238E27FC236}">
                <a16:creationId xmlns:a16="http://schemas.microsoft.com/office/drawing/2014/main" id="{07EB4015-966F-D565-B067-63375DB84C4D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10302" y="1658938"/>
            <a:ext cx="5521325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D8C429-EA59-CD84-9695-D63E7629B9C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C9F7B05-5273-5615-B318-0357934206EF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>
            <a:extLst>
              <a:ext uri="{FF2B5EF4-FFF2-40B4-BE49-F238E27FC236}">
                <a16:creationId xmlns:a16="http://schemas.microsoft.com/office/drawing/2014/main" id="{711D960E-640D-5B2F-CCA3-98D16873F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522C6-CA99-E1E8-B1D0-6C30722CF33E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F354BB45-F01B-364D-1E68-0F335663D33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1C90B770-65A1-5A32-FDAE-1673C730480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07161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, Subline,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89277-4351-082E-6904-26DD4F1263A6}"/>
              </a:ext>
            </a:extLst>
          </p:cNvPr>
          <p:cNvSpPr/>
          <p:nvPr userDrawn="1"/>
        </p:nvSpPr>
        <p:spPr bwMode="auto">
          <a:xfrm>
            <a:off x="0" y="1338610"/>
            <a:ext cx="12191572" cy="551939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18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F05DFE8-7FB7-D13C-1ED9-A427B82EA5E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67" y="1658938"/>
            <a:ext cx="11268076" cy="4751387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600"/>
            </a:lvl1pPr>
          </a:lstStyle>
          <a:p>
            <a:r>
              <a:rPr lang="en-US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2DFF374-8A49-E463-2029-B0AECC726F9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633D01C5-FF3D-2F1D-047F-7C7D4BD19B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985520"/>
            <a:ext cx="11268069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1800" b="0" i="0" cap="none" baseline="0">
                <a:solidFill>
                  <a:srgbClr val="736868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88647E-4B9D-FCD7-8E44-E1A69022B33D}"/>
              </a:ext>
            </a:extLst>
          </p:cNvPr>
          <p:cNvSpPr txBox="1">
            <a:spLocks/>
          </p:cNvSpPr>
          <p:nvPr userDrawn="1"/>
        </p:nvSpPr>
        <p:spPr>
          <a:xfrm>
            <a:off x="454985" y="6546849"/>
            <a:ext cx="454450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b="1" spc="0"/>
              <a:t>Ve</a:t>
            </a:r>
            <a:r>
              <a:rPr lang="en-US" b="1" spc="0" baseline="0"/>
              <a:t>rian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9899D2-DD50-0D90-4E7C-09BCE3498982}"/>
              </a:ext>
            </a:extLst>
          </p:cNvPr>
          <p:cNvCxnSpPr>
            <a:cxnSpLocks/>
          </p:cNvCxnSpPr>
          <p:nvPr userDrawn="1"/>
        </p:nvCxnSpPr>
        <p:spPr>
          <a:xfrm flipV="1">
            <a:off x="914400" y="6575425"/>
            <a:ext cx="0" cy="12699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8244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4">
            <a:extLst>
              <a:ext uri="{FF2B5EF4-FFF2-40B4-BE49-F238E27FC236}">
                <a16:creationId xmlns:a16="http://schemas.microsoft.com/office/drawing/2014/main" id="{FDDBC640-4196-54D2-F247-C183F2E0813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76" y="1658938"/>
            <a:ext cx="3606800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14">
            <a:extLst>
              <a:ext uri="{FF2B5EF4-FFF2-40B4-BE49-F238E27FC236}">
                <a16:creationId xmlns:a16="http://schemas.microsoft.com/office/drawing/2014/main" id="{7E6E42C3-6346-9919-5A2D-D591EBD68DAD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8124824" y="1658938"/>
            <a:ext cx="3594101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4">
            <a:extLst>
              <a:ext uri="{FF2B5EF4-FFF2-40B4-BE49-F238E27FC236}">
                <a16:creationId xmlns:a16="http://schemas.microsoft.com/office/drawing/2014/main" id="{18B777E7-71DA-148C-1C80-4499C6271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4305300" y="1658938"/>
            <a:ext cx="3594101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711DF-77D1-82FE-5F48-C9173A152EB0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A33E0E2-267B-CBC0-FF20-32FCE5BF75BD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7BF9CEA0-FD8A-FA5A-40BB-598EDD58BD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62F6EFF-E7A0-C7F6-29D8-B2F19B63D014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CFDFBCF-9F26-5B18-F1ED-200356F667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2FCF08D9-7EEB-B86F-7046-03216CA81B2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31195696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, Dark Ca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711DF-77D1-82FE-5F48-C9173A152EB0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6FDCAAC-888A-8741-2B16-92CD992F1F5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21650" y="1759132"/>
            <a:ext cx="3606800" cy="4651194"/>
          </a:xfrm>
          <a:solidFill>
            <a:schemeClr val="tx2"/>
          </a:solidFill>
        </p:spPr>
        <p:txBody>
          <a:bodyPr lIns="274320" tIns="457200" rIns="274320" bIns="228600"/>
          <a:lstStyle>
            <a:lvl1pPr>
              <a:defRPr sz="16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buClr>
                <a:schemeClr val="bg2"/>
              </a:buClr>
              <a:defRPr sz="1400">
                <a:solidFill>
                  <a:schemeClr val="bg2"/>
                </a:solidFill>
              </a:defRPr>
            </a:lvl3pPr>
            <a:lvl4pPr marL="0" indent="0">
              <a:buClr>
                <a:schemeClr val="bg2"/>
              </a:buClr>
              <a:buFontTx/>
              <a:buNone/>
              <a:defRPr sz="2800" b="0" i="0">
                <a:solidFill>
                  <a:schemeClr val="bg2"/>
                </a:solidFill>
                <a:latin typeface="Georgia" panose="02040502050405020303" pitchFamily="18" charset="0"/>
              </a:defRPr>
            </a:lvl4pPr>
            <a:lvl5pPr marL="0" indent="0">
              <a:buClr>
                <a:schemeClr val="bg2"/>
              </a:buClr>
              <a:buFontTx/>
              <a:buNone/>
              <a:defRPr sz="5400" b="0" i="0">
                <a:solidFill>
                  <a:schemeClr val="bg2"/>
                </a:solidFill>
                <a:latin typeface="Georgia" panose="02040502050405020303" pitchFamily="18" charset="0"/>
              </a:defRPr>
            </a:lvl5pPr>
            <a:lvl6pPr>
              <a:buFontTx/>
              <a:buNone/>
              <a:defRPr sz="1400" b="0">
                <a:solidFill>
                  <a:schemeClr val="bg2"/>
                </a:solidFill>
                <a:latin typeface="+mn-lt"/>
              </a:defRPr>
            </a:lvl6pPr>
            <a:lvl7pPr>
              <a:buFontTx/>
              <a:buNone/>
              <a:defRPr sz="1400" b="0">
                <a:solidFill>
                  <a:schemeClr val="bg2"/>
                </a:solidFill>
                <a:latin typeface="+mn-lt"/>
              </a:defRPr>
            </a:lvl7pPr>
            <a:lvl8pPr marL="0" indent="0">
              <a:buClr>
                <a:schemeClr val="bg2"/>
              </a:buClr>
              <a:buFontTx/>
              <a:buNone/>
              <a:defRPr sz="1400" b="0">
                <a:solidFill>
                  <a:schemeClr val="bg2"/>
                </a:solidFill>
                <a:latin typeface="+mn-lt"/>
              </a:defRPr>
            </a:lvl8pPr>
            <a:lvl9pPr>
              <a:defRPr sz="1400" b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37E7346-9727-8CAD-9281-B66856EA89F2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460375" y="1658938"/>
            <a:ext cx="3606800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4">
            <a:extLst>
              <a:ext uri="{FF2B5EF4-FFF2-40B4-BE49-F238E27FC236}">
                <a16:creationId xmlns:a16="http://schemas.microsoft.com/office/drawing/2014/main" id="{45CB4A24-835C-83D4-2BB0-7CCA615DF7F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4298950" y="1658938"/>
            <a:ext cx="3598862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30D9830-D697-D8F4-1C9E-939DD29A596A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FA57061A-E6FC-A901-C15E-A3F8D7C294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D7CCAD9-749B-273B-68AF-C8C55A7401D2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4F40A2-623A-5946-9538-044AFFA518DD}"/>
              </a:ext>
            </a:extLst>
          </p:cNvPr>
          <p:cNvSpPr/>
          <p:nvPr userDrawn="1"/>
        </p:nvSpPr>
        <p:spPr bwMode="auto">
          <a:xfrm>
            <a:off x="8121649" y="1658938"/>
            <a:ext cx="3606800" cy="10019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AC470552-3E4A-3BB2-28B8-99ACEE8F7AC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736A68C6-E5DC-4EFD-3CFA-538F170B5D5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570877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, Medium Ca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711DF-77D1-82FE-5F48-C9173A152EB0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6" name="Content Placeholder 14">
            <a:extLst>
              <a:ext uri="{FF2B5EF4-FFF2-40B4-BE49-F238E27FC236}">
                <a16:creationId xmlns:a16="http://schemas.microsoft.com/office/drawing/2014/main" id="{EE9A2CF1-A624-FEF3-E1E1-D2C98660C0B8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460375" y="1658938"/>
            <a:ext cx="3606800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14">
            <a:extLst>
              <a:ext uri="{FF2B5EF4-FFF2-40B4-BE49-F238E27FC236}">
                <a16:creationId xmlns:a16="http://schemas.microsoft.com/office/drawing/2014/main" id="{42C42F6C-3150-743B-26A5-19BD0F72AC88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4298950" y="1658938"/>
            <a:ext cx="3598862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7F058397-5FE1-E6DD-C55B-2D4EF2DAFDF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21650" y="1759132"/>
            <a:ext cx="3606800" cy="4651194"/>
          </a:xfrm>
          <a:solidFill>
            <a:schemeClr val="accent3"/>
          </a:solidFill>
        </p:spPr>
        <p:txBody>
          <a:bodyPr lIns="274320" tIns="457200" rIns="274320" bIns="228600"/>
          <a:lstStyle>
            <a:lvl1pPr>
              <a:defRPr sz="16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buClr>
                <a:schemeClr val="tx2"/>
              </a:buClr>
              <a:defRPr sz="1400">
                <a:solidFill>
                  <a:schemeClr val="tx2"/>
                </a:solidFill>
              </a:defRPr>
            </a:lvl3pPr>
            <a:lvl4pPr marL="0" indent="0">
              <a:buClr>
                <a:schemeClr val="bg2"/>
              </a:buClr>
              <a:buFontTx/>
              <a:buNone/>
              <a:defRPr sz="2800" b="0" i="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0" indent="0">
              <a:buClr>
                <a:schemeClr val="bg2"/>
              </a:buClr>
              <a:buFontTx/>
              <a:buNone/>
              <a:defRPr sz="5400" b="0" i="0">
                <a:solidFill>
                  <a:schemeClr val="tx2"/>
                </a:solidFill>
                <a:latin typeface="Georgia" panose="02040502050405020303" pitchFamily="18" charset="0"/>
              </a:defRPr>
            </a:lvl5pPr>
            <a:lvl6pPr>
              <a:buFontTx/>
              <a:buNone/>
              <a:defRPr sz="1400" b="0">
                <a:solidFill>
                  <a:schemeClr val="tx2"/>
                </a:solidFill>
                <a:latin typeface="+mn-lt"/>
              </a:defRPr>
            </a:lvl6pPr>
            <a:lvl7pPr>
              <a:buFontTx/>
              <a:buNone/>
              <a:defRPr sz="1400" b="0">
                <a:solidFill>
                  <a:schemeClr val="tx2"/>
                </a:solidFill>
                <a:latin typeface="+mn-lt"/>
              </a:defRPr>
            </a:lvl7pPr>
            <a:lvl8pPr marL="0" indent="0">
              <a:buClr>
                <a:schemeClr val="bg2"/>
              </a:buClr>
              <a:buFontTx/>
              <a:buNone/>
              <a:defRPr sz="1400" b="0">
                <a:solidFill>
                  <a:schemeClr val="tx2"/>
                </a:solidFill>
                <a:latin typeface="+mn-lt"/>
              </a:defRPr>
            </a:lvl8pPr>
            <a:lvl9pPr>
              <a:defRPr sz="1400" b="0">
                <a:solidFill>
                  <a:schemeClr val="tx2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9B8B409-767B-A84F-7A9B-DFFA9A319249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19A87A0A-D2C0-0B6C-97CE-FE13EF7960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C6E0E1B-63E1-3451-DA94-9D25B10AC3AF}"/>
              </a:ext>
            </a:extLst>
          </p:cNvPr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62D1B2-69CF-B3A1-33C1-578C04DA629C}"/>
              </a:ext>
            </a:extLst>
          </p:cNvPr>
          <p:cNvSpPr/>
          <p:nvPr userDrawn="1"/>
        </p:nvSpPr>
        <p:spPr bwMode="auto">
          <a:xfrm>
            <a:off x="8121649" y="1658938"/>
            <a:ext cx="3606800" cy="100194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A5479C-4A2A-8037-A03C-1CAD5387EE0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49A9F0A4-1AC7-0E75-C51B-D80BCB3668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20011688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, Light Ca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711DF-77D1-82FE-5F48-C9173A152EB0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6" name="Content Placeholder 14">
            <a:extLst>
              <a:ext uri="{FF2B5EF4-FFF2-40B4-BE49-F238E27FC236}">
                <a16:creationId xmlns:a16="http://schemas.microsoft.com/office/drawing/2014/main" id="{DC8D367F-ABDA-6E46-A37D-C12D0005BFC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460375" y="1658938"/>
            <a:ext cx="3606800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14">
            <a:extLst>
              <a:ext uri="{FF2B5EF4-FFF2-40B4-BE49-F238E27FC236}">
                <a16:creationId xmlns:a16="http://schemas.microsoft.com/office/drawing/2014/main" id="{8F27D309-7D35-C014-CAC9-5F5FA628851B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4298950" y="1658938"/>
            <a:ext cx="3598862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1371E360-ADA1-17C5-01A7-8BBC09FA964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21650" y="1759132"/>
            <a:ext cx="3606800" cy="4651194"/>
          </a:xfrm>
          <a:solidFill>
            <a:schemeClr val="bg2"/>
          </a:solidFill>
        </p:spPr>
        <p:txBody>
          <a:bodyPr lIns="274320" tIns="457200" rIns="274320" bIns="228600"/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6"/>
                </a:solidFill>
              </a:defRPr>
            </a:lvl2pPr>
            <a:lvl3pPr>
              <a:buClr>
                <a:schemeClr val="accent6"/>
              </a:buClr>
              <a:defRPr sz="1400">
                <a:solidFill>
                  <a:schemeClr val="tx1"/>
                </a:solidFill>
              </a:defRPr>
            </a:lvl3pPr>
            <a:lvl4pPr marL="0" indent="0">
              <a:buClr>
                <a:schemeClr val="bg2"/>
              </a:buClr>
              <a:buFontTx/>
              <a:buNone/>
              <a:defRPr sz="2800" b="0" i="0">
                <a:solidFill>
                  <a:schemeClr val="accent6"/>
                </a:solidFill>
                <a:latin typeface="Georgia" panose="02040502050405020303" pitchFamily="18" charset="0"/>
              </a:defRPr>
            </a:lvl4pPr>
            <a:lvl5pPr marL="0" indent="0">
              <a:buClr>
                <a:schemeClr val="bg2"/>
              </a:buClr>
              <a:buFontTx/>
              <a:buNone/>
              <a:defRPr sz="5400" b="0" i="0">
                <a:solidFill>
                  <a:schemeClr val="accent6"/>
                </a:solidFill>
                <a:latin typeface="Georgia" panose="02040502050405020303" pitchFamily="18" charset="0"/>
              </a:defRPr>
            </a:lvl5pPr>
            <a:lvl6pPr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6pPr>
            <a:lvl7pPr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7pPr>
            <a:lvl8pPr marL="0" indent="0">
              <a:buClr>
                <a:schemeClr val="bg2"/>
              </a:buClr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8pPr>
            <a:lvl9pPr>
              <a:defRPr sz="14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E79E38B-C471-6E87-FFEA-0FA69CFDEFFB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F153127B-B643-038E-B1D2-04AE3AD463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1C38E36-7B31-8302-04A0-4AAB0DE94B17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726F66-7E59-28CD-9256-81E613F2B59A}"/>
              </a:ext>
            </a:extLst>
          </p:cNvPr>
          <p:cNvSpPr/>
          <p:nvPr userDrawn="1"/>
        </p:nvSpPr>
        <p:spPr bwMode="auto">
          <a:xfrm>
            <a:off x="8121649" y="1658938"/>
            <a:ext cx="3606800" cy="100194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1611B4-7533-76BE-D401-11F2E0E7B2D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ED215BA1-5809-6284-1598-62FD8AAA901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7920711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EF2404-5665-B9BC-C320-A5F5F0CAD71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60374" y="1653482"/>
            <a:ext cx="2638426" cy="47568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E6E6D41-C845-1506-E31A-A9C45340179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341158" y="1653482"/>
            <a:ext cx="2638426" cy="47568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42864C-4722-74A5-ADF2-58C336DC5E2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221942" y="1653482"/>
            <a:ext cx="2638426" cy="47568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3F6FA7A-9F5D-B335-53CA-252EAE3E77B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02726" y="1653482"/>
            <a:ext cx="2625721" cy="47568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755E3A3D-6EED-3CD2-0277-42EA68748EC4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4B6F1D4-6C09-AE79-2BD5-4F7A65E34B10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>
            <a:extLst>
              <a:ext uri="{FF2B5EF4-FFF2-40B4-BE49-F238E27FC236}">
                <a16:creationId xmlns:a16="http://schemas.microsoft.com/office/drawing/2014/main" id="{5AA9A0DB-5A5E-4EF3-AB35-C9495BDF52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19728E1-C36C-710E-DEA1-AB0370AC01B5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8365DED-D246-07BF-5620-4F74563D0B9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D20A0B8-F6AA-25CB-F8FD-FAE0B681577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30745040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, CV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EF2404-5665-B9BC-C320-A5F5F0CAD71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60374" y="4470491"/>
            <a:ext cx="2555876" cy="1968408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E6E6D41-C845-1506-E31A-A9C45340179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341158" y="1674901"/>
            <a:ext cx="2640542" cy="4763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42864C-4722-74A5-ADF2-58C336DC5E2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221942" y="1674901"/>
            <a:ext cx="2638426" cy="4763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3F6FA7A-9F5D-B335-53CA-252EAE3E77B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66224" y="1674901"/>
            <a:ext cx="2574927" cy="4763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A0DD44C-36F8-6C9C-B8C5-1D30203AA2C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60374" y="1674902"/>
            <a:ext cx="2555876" cy="2555876"/>
          </a:xfrm>
          <a:custGeom>
            <a:avLst/>
            <a:gdLst>
              <a:gd name="connsiteX0" fmla="*/ 1319213 w 2638426"/>
              <a:gd name="connsiteY0" fmla="*/ 0 h 2638426"/>
              <a:gd name="connsiteX1" fmla="*/ 2638426 w 2638426"/>
              <a:gd name="connsiteY1" fmla="*/ 1319213 h 2638426"/>
              <a:gd name="connsiteX2" fmla="*/ 1319213 w 2638426"/>
              <a:gd name="connsiteY2" fmla="*/ 2638426 h 2638426"/>
              <a:gd name="connsiteX3" fmla="*/ 0 w 2638426"/>
              <a:gd name="connsiteY3" fmla="*/ 1319213 h 2638426"/>
              <a:gd name="connsiteX4" fmla="*/ 1319213 w 2638426"/>
              <a:gd name="connsiteY4" fmla="*/ 0 h 263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8426" h="2638426">
                <a:moveTo>
                  <a:pt x="1319213" y="0"/>
                </a:moveTo>
                <a:cubicBezTo>
                  <a:pt x="2047794" y="0"/>
                  <a:pt x="2638426" y="590632"/>
                  <a:pt x="2638426" y="1319213"/>
                </a:cubicBezTo>
                <a:cubicBezTo>
                  <a:pt x="2638426" y="2047794"/>
                  <a:pt x="2047794" y="2638426"/>
                  <a:pt x="1319213" y="2638426"/>
                </a:cubicBezTo>
                <a:cubicBezTo>
                  <a:pt x="590632" y="2638426"/>
                  <a:pt x="0" y="2047794"/>
                  <a:pt x="0" y="1319213"/>
                </a:cubicBezTo>
                <a:cubicBezTo>
                  <a:pt x="0" y="590632"/>
                  <a:pt x="590632" y="0"/>
                  <a:pt x="1319213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tIns="731520">
            <a:noAutofit/>
          </a:bodyPr>
          <a:lstStyle>
            <a:lvl1pPr algn="ctr">
              <a:defRPr/>
            </a:lvl1pPr>
          </a:lstStyle>
          <a:p>
            <a:r>
              <a:rPr lang="en-US"/>
              <a:t>image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CF070E6-F974-17A0-DA2D-4E5C0C0DF05A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278E367A-2EC9-0257-3D80-776E173566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880D46D7-4DBA-A8FC-EA72-74A7CF58E8BC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F36444-3A16-4B14-1C92-A0604FE434BA}"/>
              </a:ext>
            </a:extLst>
          </p:cNvPr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419ECEB-54C8-4AC2-A78E-171600F198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2973092A-E3AA-CD1B-FD9A-683BDD278C4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149527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,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4">
            <a:extLst>
              <a:ext uri="{FF2B5EF4-FFF2-40B4-BE49-F238E27FC236}">
                <a16:creationId xmlns:a16="http://schemas.microsoft.com/office/drawing/2014/main" id="{E4589648-4B10-71AD-4580-8925683C4D29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3016251" y="1658938"/>
            <a:ext cx="6149974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793038B3-F334-1D28-60A2-F0F0648ECDA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07525" y="1658938"/>
            <a:ext cx="2324100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F8F415-3C54-88F6-A578-1CA9E51FE39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60374" y="1658938"/>
            <a:ext cx="2324100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4A8ED95-D6D9-FAFC-DE3A-F258B0A027A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FF276FB-E878-7F27-1189-9FEB07B09F0E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>
            <a:extLst>
              <a:ext uri="{FF2B5EF4-FFF2-40B4-BE49-F238E27FC236}">
                <a16:creationId xmlns:a16="http://schemas.microsoft.com/office/drawing/2014/main" id="{BCB4F00E-7F8D-0032-B618-374F48BD6F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2BE4E63-D057-8EC3-5D1B-A4730FE1720B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960E180-5EA5-656A-01E8-565DE3670D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0663B31-AD6D-053C-929F-DAE04166118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7884820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R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4">
            <a:extLst>
              <a:ext uri="{FF2B5EF4-FFF2-40B4-BE49-F238E27FC236}">
                <a16:creationId xmlns:a16="http://schemas.microsoft.com/office/drawing/2014/main" id="{FDDBC640-4196-54D2-F247-C183F2E0813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76" y="1658938"/>
            <a:ext cx="3606800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4">
            <a:extLst>
              <a:ext uri="{FF2B5EF4-FFF2-40B4-BE49-F238E27FC236}">
                <a16:creationId xmlns:a16="http://schemas.microsoft.com/office/drawing/2014/main" id="{18B777E7-71DA-148C-1C80-4499C6271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4305300" y="1658938"/>
            <a:ext cx="7423150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3F0A2A-DFFF-0033-DE99-007054C6F26C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BA7C5E3-1248-197F-BE99-0A6C6A074B75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93BD7911-5C92-592A-A596-522A13A32A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64B643B-A292-870A-93CB-F46E391FD3AA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64690ACF-0A98-532A-28D8-C10948A11DB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B829BAB5-2101-E944-14AD-4F8F0478AD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10618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4">
            <a:extLst>
              <a:ext uri="{FF2B5EF4-FFF2-40B4-BE49-F238E27FC236}">
                <a16:creationId xmlns:a16="http://schemas.microsoft.com/office/drawing/2014/main" id="{FDDBC640-4196-54D2-F247-C183F2E0813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76" y="1658938"/>
            <a:ext cx="7439024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4">
            <a:extLst>
              <a:ext uri="{FF2B5EF4-FFF2-40B4-BE49-F238E27FC236}">
                <a16:creationId xmlns:a16="http://schemas.microsoft.com/office/drawing/2014/main" id="{18B777E7-71DA-148C-1C80-4499C6271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24825" y="1658938"/>
            <a:ext cx="3603624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882FC5-F413-E97F-C024-976702AD4C4C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3223C33-CC0C-375B-1550-324D8509F703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2353D4A6-DAAA-BDF8-DAB2-AF4F1FF4DA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DA69648-2C7D-665C-0706-268A4AF9E12E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FEBACFC1-431A-54B8-09FA-A1265BF9304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731B4E4D-711D-67EC-1901-A64F9CBAEE8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5470192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R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4">
            <a:extLst>
              <a:ext uri="{FF2B5EF4-FFF2-40B4-BE49-F238E27FC236}">
                <a16:creationId xmlns:a16="http://schemas.microsoft.com/office/drawing/2014/main" id="{E4589648-4B10-71AD-4580-8925683C4D29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460372" y="1658938"/>
            <a:ext cx="6175378" cy="4751388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5FD5B2-9496-3BE4-36E3-C8ACF141181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842125" y="1658938"/>
            <a:ext cx="2324100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EF2404-5665-B9BC-C320-A5F5F0CAD71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07525" y="1658938"/>
            <a:ext cx="2324100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1BD6FED-2DE1-67A9-A2CC-5799430B4300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D2FF9C5-9604-5F83-AF9F-421578AFA00B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>
            <a:extLst>
              <a:ext uri="{FF2B5EF4-FFF2-40B4-BE49-F238E27FC236}">
                <a16:creationId xmlns:a16="http://schemas.microsoft.com/office/drawing/2014/main" id="{0EA18464-CE92-0EAD-794D-51E6D71650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C7C422-BF7C-9D1D-A129-FE94057BCCE6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77CB0B5-23F9-E058-C42C-1FC94041833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3B7AB012-C285-6484-FCD7-B1AEF09A2EF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94378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AB7ADB-75F1-7C37-4B0D-0744FAB0FE04}"/>
              </a:ext>
            </a:extLst>
          </p:cNvPr>
          <p:cNvSpPr/>
          <p:nvPr userDrawn="1"/>
        </p:nvSpPr>
        <p:spPr bwMode="auto">
          <a:xfrm>
            <a:off x="0" y="5623559"/>
            <a:ext cx="12192000" cy="12344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9" name="Title 9">
            <a:extLst>
              <a:ext uri="{FF2B5EF4-FFF2-40B4-BE49-F238E27FC236}">
                <a16:creationId xmlns:a16="http://schemas.microsoft.com/office/drawing/2014/main" id="{2CC68089-492F-4C6F-CA02-C5B0ED8885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138" y="419101"/>
            <a:ext cx="6376987" cy="1383196"/>
          </a:xfrm>
        </p:spPr>
        <p:txBody>
          <a:bodyPr tIns="0" rIns="0" bIns="0" anchor="b" anchorCtr="0"/>
          <a:lstStyle>
            <a:lvl1pPr>
              <a:lnSpc>
                <a:spcPct val="100000"/>
              </a:lnSpc>
              <a:defRPr sz="4800" b="0" i="0">
                <a:solidFill>
                  <a:schemeClr val="bg2"/>
                </a:solidFill>
                <a:latin typeface="Georgia" panose="02040502050405020303" pitchFamily="18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Thank you message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C97546C8-5EDA-60D8-5E4F-B2381C29FF2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137" y="4484083"/>
            <a:ext cx="2980427" cy="1139477"/>
          </a:xfrm>
        </p:spPr>
        <p:txBody>
          <a:bodyPr tIns="91440" rIns="640080" bIns="0" anchor="t" anchorCtr="0"/>
          <a:lstStyle>
            <a:lvl1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Contact Info line 1</a:t>
            </a:r>
            <a:br>
              <a:rPr lang="en-US"/>
            </a:br>
            <a:r>
              <a:rPr lang="en-US"/>
              <a:t>Contact Info line 2</a:t>
            </a:r>
            <a:br>
              <a:rPr lang="en-US"/>
            </a:br>
            <a:r>
              <a:rPr lang="en-US"/>
              <a:t>email address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021E4D78-7AC2-59C0-DC3A-C25E646ADAE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5137" y="3896139"/>
            <a:ext cx="2980427" cy="587942"/>
          </a:xfrm>
        </p:spPr>
        <p:txBody>
          <a:bodyPr tIns="0" rIns="0" bIns="0" anchor="b" anchorCtr="0"/>
          <a:lstStyle>
            <a:lvl1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Presenter Name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D3BA03-C7E8-9405-7228-0C015EBB900E}"/>
              </a:ext>
            </a:extLst>
          </p:cNvPr>
          <p:cNvPicPr>
            <a:picLocks noChangeAspect="1"/>
          </p:cNvPicPr>
          <p:nvPr userDrawn="1"/>
        </p:nvPicPr>
        <p:blipFill>
          <a:blip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450215" y="5951180"/>
            <a:ext cx="3654425" cy="476664"/>
          </a:xfrm>
          <a:prstGeom prst="rect">
            <a:avLst/>
          </a:prstGeom>
        </p:spPr>
      </p:pic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D324DD18-6FFC-C14E-7993-F91AD3C088E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865703" y="4484083"/>
            <a:ext cx="2980426" cy="1139477"/>
          </a:xfrm>
        </p:spPr>
        <p:txBody>
          <a:bodyPr tIns="91440" rIns="640080" bIns="0" anchor="t" anchorCtr="0"/>
          <a:lstStyle>
            <a:lvl1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Contact Info line 1</a:t>
            </a:r>
            <a:br>
              <a:rPr lang="en-US"/>
            </a:br>
            <a:r>
              <a:rPr lang="en-US"/>
              <a:t>Contact Info line 2</a:t>
            </a:r>
            <a:br>
              <a:rPr lang="en-US"/>
            </a:br>
            <a:r>
              <a:rPr lang="en-US"/>
              <a:t>email address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87A0A801-BE09-EF20-C975-2B122824E0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865703" y="3896139"/>
            <a:ext cx="2980426" cy="587942"/>
          </a:xfrm>
        </p:spPr>
        <p:txBody>
          <a:bodyPr tIns="0" rIns="0" bIns="0" anchor="b" anchorCtr="0"/>
          <a:lstStyle>
            <a:lvl1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3F0A21C-5B6C-B783-6717-9DCF66CADF2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460375" y="2315607"/>
            <a:ext cx="1553955" cy="1553955"/>
          </a:xfrm>
          <a:custGeom>
            <a:avLst/>
            <a:gdLst>
              <a:gd name="connsiteX0" fmla="*/ 848140 w 1696280"/>
              <a:gd name="connsiteY0" fmla="*/ 0 h 1696280"/>
              <a:gd name="connsiteX1" fmla="*/ 1696280 w 1696280"/>
              <a:gd name="connsiteY1" fmla="*/ 848140 h 1696280"/>
              <a:gd name="connsiteX2" fmla="*/ 848140 w 1696280"/>
              <a:gd name="connsiteY2" fmla="*/ 1696280 h 1696280"/>
              <a:gd name="connsiteX3" fmla="*/ 0 w 1696280"/>
              <a:gd name="connsiteY3" fmla="*/ 848140 h 1696280"/>
              <a:gd name="connsiteX4" fmla="*/ 848140 w 1696280"/>
              <a:gd name="connsiteY4" fmla="*/ 0 h 169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280" h="1696280">
                <a:moveTo>
                  <a:pt x="848140" y="0"/>
                </a:moveTo>
                <a:cubicBezTo>
                  <a:pt x="1316555" y="0"/>
                  <a:pt x="1696280" y="379725"/>
                  <a:pt x="1696280" y="848140"/>
                </a:cubicBezTo>
                <a:cubicBezTo>
                  <a:pt x="1696280" y="1316555"/>
                  <a:pt x="1316555" y="1696280"/>
                  <a:pt x="848140" y="1696280"/>
                </a:cubicBezTo>
                <a:cubicBezTo>
                  <a:pt x="379725" y="1696280"/>
                  <a:pt x="0" y="1316555"/>
                  <a:pt x="0" y="848140"/>
                </a:cubicBezTo>
                <a:cubicBezTo>
                  <a:pt x="0" y="379725"/>
                  <a:pt x="379725" y="0"/>
                  <a:pt x="848140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tIns="274320">
            <a:noAutofit/>
          </a:bodyPr>
          <a:lstStyle>
            <a:lvl1pPr algn="ctr">
              <a:defRPr/>
            </a:lvl1pPr>
          </a:lstStyle>
          <a:p>
            <a:r>
              <a:rPr lang="en-US"/>
              <a:t>image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65C97B90-46A9-15FB-AD06-952F03C7B4B4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3823125" y="2315607"/>
            <a:ext cx="1553955" cy="1553955"/>
          </a:xfrm>
          <a:custGeom>
            <a:avLst/>
            <a:gdLst>
              <a:gd name="connsiteX0" fmla="*/ 848140 w 1696280"/>
              <a:gd name="connsiteY0" fmla="*/ 0 h 1696280"/>
              <a:gd name="connsiteX1" fmla="*/ 1696280 w 1696280"/>
              <a:gd name="connsiteY1" fmla="*/ 848140 h 1696280"/>
              <a:gd name="connsiteX2" fmla="*/ 848140 w 1696280"/>
              <a:gd name="connsiteY2" fmla="*/ 1696280 h 1696280"/>
              <a:gd name="connsiteX3" fmla="*/ 0 w 1696280"/>
              <a:gd name="connsiteY3" fmla="*/ 848140 h 1696280"/>
              <a:gd name="connsiteX4" fmla="*/ 848140 w 1696280"/>
              <a:gd name="connsiteY4" fmla="*/ 0 h 169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280" h="1696280">
                <a:moveTo>
                  <a:pt x="848140" y="0"/>
                </a:moveTo>
                <a:cubicBezTo>
                  <a:pt x="1316555" y="0"/>
                  <a:pt x="1696280" y="379725"/>
                  <a:pt x="1696280" y="848140"/>
                </a:cubicBezTo>
                <a:cubicBezTo>
                  <a:pt x="1696280" y="1316555"/>
                  <a:pt x="1316555" y="1696280"/>
                  <a:pt x="848140" y="1696280"/>
                </a:cubicBezTo>
                <a:cubicBezTo>
                  <a:pt x="379725" y="1696280"/>
                  <a:pt x="0" y="1316555"/>
                  <a:pt x="0" y="848140"/>
                </a:cubicBezTo>
                <a:cubicBezTo>
                  <a:pt x="0" y="379725"/>
                  <a:pt x="379725" y="0"/>
                  <a:pt x="848140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tIns="274320">
            <a:noAutofit/>
          </a:bodyPr>
          <a:lstStyle>
            <a:lvl1pPr algn="ctr">
              <a:defRPr/>
            </a:lvl1pPr>
          </a:lstStyle>
          <a:p>
            <a:r>
              <a:rPr lang="en-US"/>
              <a:t>image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A4F5520-4ADF-5C04-B619-2693558FCFD4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9330" b="18722"/>
          <a:stretch/>
        </p:blipFill>
        <p:spPr>
          <a:xfrm>
            <a:off x="6992815" y="419100"/>
            <a:ext cx="5199185" cy="520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685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5FD5B2-9496-3BE4-36E3-C8ACF141181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66725" y="1658938"/>
            <a:ext cx="2324100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EF2404-5665-B9BC-C320-A5F5F0CAD71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016249" y="1658938"/>
            <a:ext cx="2333625" cy="475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1BD6FED-2DE1-67A9-A2CC-5799430B4300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B949E5C-FAF8-51BC-861F-54AA8F9F90A8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>
            <a:extLst>
              <a:ext uri="{FF2B5EF4-FFF2-40B4-BE49-F238E27FC236}">
                <a16:creationId xmlns:a16="http://schemas.microsoft.com/office/drawing/2014/main" id="{A59383FD-1EE8-C149-028C-F8BB80CC2A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737B9A-9CC6-185B-DE4B-9C2E76E951A9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78ADF8E-0F59-85E4-DCAF-A29200D81495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5575298" y="1658937"/>
            <a:ext cx="6149941" cy="475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403FB9FC-DAAF-8CF5-C87C-2D5BCAD786A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419C988E-474C-906E-D72E-6B59E7EB86E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13829416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4 R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4">
            <a:extLst>
              <a:ext uri="{FF2B5EF4-FFF2-40B4-BE49-F238E27FC236}">
                <a16:creationId xmlns:a16="http://schemas.microsoft.com/office/drawing/2014/main" id="{E4589648-4B10-71AD-4580-8925683C4D29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460373" y="1658939"/>
            <a:ext cx="8705852" cy="4751387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EF2404-5665-B9BC-C320-A5F5F0CAD71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07525" y="1658939"/>
            <a:ext cx="2324100" cy="475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E3C69-60E9-6E41-43B1-6C38F5C4DDBF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BB95D47-0D9B-3941-4D6B-23E4C53CD8B4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>
            <a:extLst>
              <a:ext uri="{FF2B5EF4-FFF2-40B4-BE49-F238E27FC236}">
                <a16:creationId xmlns:a16="http://schemas.microsoft.com/office/drawing/2014/main" id="{7C16AB9B-119A-2247-76F1-1FFD88CF58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BFB06E7-11E9-8AAA-7E95-627438686861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7247C4B-3E8A-E598-A4AA-B58A7D18577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BA66D3C6-590A-8A4C-FC3C-E42958F7CE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40975018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4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4">
            <a:extLst>
              <a:ext uri="{FF2B5EF4-FFF2-40B4-BE49-F238E27FC236}">
                <a16:creationId xmlns:a16="http://schemas.microsoft.com/office/drawing/2014/main" id="{E4589648-4B10-71AD-4580-8925683C4D29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3016259" y="1658941"/>
            <a:ext cx="8712192" cy="4751385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EF2404-5665-B9BC-C320-A5F5F0CAD71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60374" y="1658941"/>
            <a:ext cx="2330451" cy="47513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F2B60-4A90-CBB9-E5BD-F8B8F9474284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16C104-DDA9-9AC1-7776-97BC2AA7E875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>
            <a:extLst>
              <a:ext uri="{FF2B5EF4-FFF2-40B4-BE49-F238E27FC236}">
                <a16:creationId xmlns:a16="http://schemas.microsoft.com/office/drawing/2014/main" id="{3F66185B-A4BD-6986-9DC2-4155AA216B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8EF043-D56F-CDB0-1DDA-708FE1F25E43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9BD0C2C-A671-241B-1DFE-0F77B9B18B4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130029AB-B4CC-A927-5EE1-44074827404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33872616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62903-71A8-4BD2-B059-6BA4C3AA3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5626800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title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3EFCC3-809C-4472-825A-5268DA7595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7A7757-8EC5-4D12-B56F-AB9F88D69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55437D9-CE22-451C-B458-B3F648A6423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08150"/>
            <a:ext cx="5626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F169CDD-9FFC-4BEA-A4C1-F55F1EBC5A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02799" y="430717"/>
            <a:ext cx="5626800" cy="54684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12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image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276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Medium Ima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A542D4-12C2-6B6D-66E7-90B3892D3A0E}"/>
              </a:ext>
            </a:extLst>
          </p:cNvPr>
          <p:cNvSpPr/>
          <p:nvPr userDrawn="1"/>
        </p:nvSpPr>
        <p:spPr bwMode="auto">
          <a:xfrm>
            <a:off x="9170126" y="0"/>
            <a:ext cx="302187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3ECAAF97-2F93-DF4F-1EA3-10D4D0ADFAA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137" y="4315738"/>
            <a:ext cx="5106989" cy="869506"/>
          </a:xfrm>
        </p:spPr>
        <p:txBody>
          <a:bodyPr tIns="91440" rIns="0" bIns="0" anchor="t" anchorCtr="0"/>
          <a:lstStyle>
            <a:lvl1pPr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6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6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6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6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6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6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6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6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en-US"/>
              <a:t>Subheads and support type Century Gothic Regular up to two lines long.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D2D178CD-FC2F-C50D-05B4-2363FA1C30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138" y="1658938"/>
            <a:ext cx="2325687" cy="516747"/>
          </a:xfrm>
        </p:spPr>
        <p:txBody>
          <a:bodyPr tIns="0" rIns="0" bIns="73152" anchor="b" anchorCtr="0"/>
          <a:lstStyle>
            <a:lvl1pPr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C26CC7A4-B4DA-8417-B913-C90B7E9CF27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557212"/>
            <a:ext cx="6096000" cy="5853113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tIns="219456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216376-F6C6-EF81-DE8E-778A7FA38496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18A7429-7DC2-C267-0BDB-3A420BF6B388}"/>
              </a:ext>
            </a:extLst>
          </p:cNvPr>
          <p:cNvCxnSpPr>
            <a:cxnSpLocks/>
          </p:cNvCxnSpPr>
          <p:nvPr userDrawn="1"/>
        </p:nvCxnSpPr>
        <p:spPr>
          <a:xfrm flipV="1">
            <a:off x="914400" y="6575425"/>
            <a:ext cx="0" cy="12699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1E4F48E6-0363-DA99-7E6A-4B94B97829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0372" y="2175684"/>
            <a:ext cx="5116515" cy="2140053"/>
          </a:xfrm>
        </p:spPr>
        <p:txBody>
          <a:bodyPr tIns="0" rIns="0" bIns="73152" anchor="b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44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44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44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44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44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44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44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44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44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Divider headlines </a:t>
            </a:r>
            <a:br>
              <a:rPr lang="en-US"/>
            </a:br>
            <a:r>
              <a:rPr lang="en-US"/>
              <a:t>up to three lines long 44pt Georgia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E356AA68-C602-3BE6-81BA-4B6D8F70CE7B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77C4962D-E070-2469-52EB-6E85C5376D8F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45B7FCBB-C85B-3C20-A7AC-9F3AE99871C2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4FD73-CEE1-8083-370C-94AC74172CC3}"/>
              </a:ext>
            </a:extLst>
          </p:cNvPr>
          <p:cNvSpPr txBox="1">
            <a:spLocks/>
          </p:cNvSpPr>
          <p:nvPr userDrawn="1"/>
        </p:nvSpPr>
        <p:spPr>
          <a:xfrm>
            <a:off x="454985" y="6546849"/>
            <a:ext cx="454450" cy="155574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b="1" spc="0">
                <a:solidFill>
                  <a:schemeClr val="tx1"/>
                </a:solidFill>
              </a:rPr>
              <a:t>Ve</a:t>
            </a:r>
            <a:r>
              <a:rPr lang="en-US" b="1" spc="0" baseline="0">
                <a:solidFill>
                  <a:schemeClr val="tx1"/>
                </a:solidFill>
              </a:rPr>
              <a:t>rian</a:t>
            </a:r>
          </a:p>
        </p:txBody>
      </p:sp>
    </p:spTree>
    <p:extLst>
      <p:ext uri="{BB962C8B-B14F-4D97-AF65-F5344CB8AC3E}">
        <p14:creationId xmlns:p14="http://schemas.microsoft.com/office/powerpoint/2010/main" val="194400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4 Headlin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E62F2A-A300-DAD5-5F82-B55E73AC6DF0}"/>
              </a:ext>
            </a:extLst>
          </p:cNvPr>
          <p:cNvSpPr/>
          <p:nvPr/>
        </p:nvSpPr>
        <p:spPr>
          <a:xfrm>
            <a:off x="0" y="0"/>
            <a:ext cx="12191572" cy="21154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sp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14D0AB-7797-C86B-C1ED-7B378316F5C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sp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5C3045-98D2-B6DA-36FC-CA9E8B94488F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92ACF3-4BD0-08BC-0AC7-7D39A39E3BB3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42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4 Headline, Sublin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E62F2A-A300-DAD5-5F82-B55E73AC6DF0}"/>
              </a:ext>
            </a:extLst>
          </p:cNvPr>
          <p:cNvSpPr/>
          <p:nvPr/>
        </p:nvSpPr>
        <p:spPr>
          <a:xfrm>
            <a:off x="0" y="0"/>
            <a:ext cx="12191572" cy="21154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631A54C3-A52F-EA4B-407D-54D7D570EED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1" cy="307777"/>
          </a:xfrm>
        </p:spPr>
        <p:txBody>
          <a:bodyPr wrap="square" tIns="0" rIns="0" bIns="0" anchor="t" anchorCtr="0">
            <a:sp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rgbClr val="736868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sp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14D0AB-7797-C86B-C1ED-7B378316F5C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sp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5C3045-98D2-B6DA-36FC-CA9E8B94488F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92ACF3-4BD0-08BC-0AC7-7D39A39E3BB3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52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4 Headline, Subline,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E62F2A-A300-DAD5-5F82-B55E73AC6DF0}"/>
              </a:ext>
            </a:extLst>
          </p:cNvPr>
          <p:cNvSpPr/>
          <p:nvPr userDrawn="1"/>
        </p:nvSpPr>
        <p:spPr>
          <a:xfrm>
            <a:off x="0" y="0"/>
            <a:ext cx="12191572" cy="1696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F05DFE8-7FB7-D13C-1ED9-A427B82EA5E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67" y="2225040"/>
            <a:ext cx="7677158" cy="4185285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631A54C3-A52F-EA4B-407D-54D7D570EED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7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14D0AB-7797-C86B-C1ED-7B378316F5C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</p:spTree>
    <p:extLst>
      <p:ext uri="{BB962C8B-B14F-4D97-AF65-F5344CB8AC3E}">
        <p14:creationId xmlns:p14="http://schemas.microsoft.com/office/powerpoint/2010/main" val="234911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4 Headline, Subline, Content, Callou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D1301E4-FCBC-330E-2246-0349B722DBCE}"/>
              </a:ext>
            </a:extLst>
          </p:cNvPr>
          <p:cNvSpPr/>
          <p:nvPr userDrawn="1"/>
        </p:nvSpPr>
        <p:spPr>
          <a:xfrm>
            <a:off x="0" y="0"/>
            <a:ext cx="12191572" cy="1696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F05DFE8-7FB7-D13C-1ED9-A427B82EA5E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67" y="2225040"/>
            <a:ext cx="11268076" cy="4185285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631A54C3-A52F-EA4B-407D-54D7D570EED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910937" y="555626"/>
            <a:ext cx="5817506" cy="903061"/>
          </a:xfrm>
        </p:spPr>
        <p:txBody>
          <a:bodyPr tIns="0" rIns="0" bIns="0" anchor="ctr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1200" b="1" i="0" cap="none" baseline="0">
                <a:solidFill>
                  <a:schemeClr val="tx1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en-US"/>
              <a:t>A short paragraph summarizing the main findings of this slide. Keep text relevant and to the point. Body copy Century Gothic Regular </a:t>
            </a:r>
            <a:r>
              <a:rPr lang="en-US" err="1"/>
              <a:t>simpo</a:t>
            </a:r>
            <a:r>
              <a:rPr lang="en-US"/>
              <a:t> </a:t>
            </a:r>
            <a:r>
              <a:rPr lang="en-US" err="1"/>
              <a:t>rporem</a:t>
            </a:r>
            <a:r>
              <a:rPr lang="en-US"/>
              <a:t> que voles </a:t>
            </a:r>
            <a:r>
              <a:rPr lang="en-US" err="1"/>
              <a:t>etur</a:t>
            </a:r>
            <a:r>
              <a:rPr lang="en-US"/>
              <a:t> </a:t>
            </a:r>
            <a:r>
              <a:rPr lang="en-US" err="1"/>
              <a:t>aut</a:t>
            </a:r>
            <a:r>
              <a:rPr lang="en-US"/>
              <a:t> </a:t>
            </a:r>
            <a:r>
              <a:rPr lang="en-US" err="1"/>
              <a:t>exceaque</a:t>
            </a:r>
            <a:r>
              <a:rPr lang="en-US"/>
              <a:t> lam </a:t>
            </a:r>
            <a:r>
              <a:rPr lang="en-US" err="1"/>
              <a:t>harum</a:t>
            </a:r>
            <a:r>
              <a:rPr lang="en-US"/>
              <a:t> </a:t>
            </a:r>
            <a:r>
              <a:rPr lang="en-US" err="1"/>
              <a:t>idesequid</a:t>
            </a:r>
            <a:r>
              <a:rPr lang="en-US"/>
              <a:t> </a:t>
            </a:r>
            <a:r>
              <a:rPr lang="en-US" err="1"/>
              <a:t>milliqui</a:t>
            </a:r>
            <a:r>
              <a:rPr lang="en-US"/>
              <a:t> </a:t>
            </a:r>
            <a:r>
              <a:rPr lang="en-US" err="1"/>
              <a:t>optas</a:t>
            </a:r>
            <a:r>
              <a:rPr lang="en-US"/>
              <a:t> </a:t>
            </a:r>
            <a:r>
              <a:rPr lang="en-US" err="1"/>
              <a:t>cuptur</a:t>
            </a:r>
            <a:r>
              <a:rPr lang="en-US"/>
              <a:t> </a:t>
            </a:r>
            <a:r>
              <a:rPr lang="en-US" err="1"/>
              <a:t>ilibus</a:t>
            </a:r>
            <a:r>
              <a:rPr lang="en-US"/>
              <a:t> </a:t>
            </a:r>
            <a:r>
              <a:rPr lang="en-US" err="1"/>
              <a:t>eriorat</a:t>
            </a:r>
            <a:r>
              <a:rPr lang="en-US"/>
              <a:t> </a:t>
            </a:r>
            <a:r>
              <a:rPr lang="en-US" err="1"/>
              <a:t>slaten</a:t>
            </a:r>
            <a:r>
              <a:rPr lang="en-US"/>
              <a:t>. </a:t>
            </a:r>
            <a:r>
              <a:rPr lang="en-US" err="1"/>
              <a:t>Simpo</a:t>
            </a:r>
            <a:r>
              <a:rPr lang="en-US"/>
              <a:t> </a:t>
            </a:r>
            <a:r>
              <a:rPr lang="en-US" err="1"/>
              <a:t>rporem</a:t>
            </a:r>
            <a:r>
              <a:rPr lang="en-US"/>
              <a:t> que voles </a:t>
            </a:r>
            <a:r>
              <a:rPr lang="en-US" err="1"/>
              <a:t>etur</a:t>
            </a:r>
            <a:r>
              <a:rPr lang="en-US"/>
              <a:t> </a:t>
            </a:r>
            <a:r>
              <a:rPr lang="en-US" err="1"/>
              <a:t>aut</a:t>
            </a:r>
            <a:r>
              <a:rPr lang="en-US"/>
              <a:t> </a:t>
            </a:r>
            <a:r>
              <a:rPr lang="en-US" err="1"/>
              <a:t>exceaque</a:t>
            </a:r>
            <a:r>
              <a:rPr lang="en-US"/>
              <a:t>.</a:t>
            </a:r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4" y="419101"/>
            <a:ext cx="4938940" cy="1077218"/>
          </a:xfrm>
        </p:spPr>
        <p:txBody>
          <a:bodyPr>
            <a:noAutofit/>
          </a:bodyPr>
          <a:lstStyle/>
          <a:p>
            <a:r>
              <a:rPr lang="en-US"/>
              <a:t>Content page headline 32pt Georgia, two lines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E216D530-BCB5-2E91-BA37-561C57BD9BC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</p:spTree>
    <p:extLst>
      <p:ext uri="{BB962C8B-B14F-4D97-AF65-F5344CB8AC3E}">
        <p14:creationId xmlns:p14="http://schemas.microsoft.com/office/powerpoint/2010/main" val="119699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Headline, Sublin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E62F2A-A300-DAD5-5F82-B55E73AC6DF0}"/>
              </a:ext>
            </a:extLst>
          </p:cNvPr>
          <p:cNvSpPr/>
          <p:nvPr/>
        </p:nvSpPr>
        <p:spPr>
          <a:xfrm>
            <a:off x="0" y="-1"/>
            <a:ext cx="12191572" cy="3205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631A54C3-A52F-EA4B-407D-54D7D570EED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1" cy="307777"/>
          </a:xfrm>
        </p:spPr>
        <p:txBody>
          <a:bodyPr wrap="square" tIns="0" rIns="0" bIns="0" anchor="t" anchorCtr="0">
            <a:sp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spAutoFit/>
          </a:bodyPr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14D0AB-7797-C86B-C1ED-7B378316F5C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sp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8EEC020-6DBC-7AE3-08E8-2EE06D3CD2A9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7B9CA71-E09A-10EB-044F-8B3B11503EC8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9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/2 Headline, Subline,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E62F2A-A300-DAD5-5F82-B55E73AC6DF0}"/>
              </a:ext>
            </a:extLst>
          </p:cNvPr>
          <p:cNvSpPr/>
          <p:nvPr/>
        </p:nvSpPr>
        <p:spPr>
          <a:xfrm>
            <a:off x="0" y="-1"/>
            <a:ext cx="12191572" cy="3205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F05DFE8-7FB7-D13C-1ED9-A427B82EA5E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67" y="3710263"/>
            <a:ext cx="11268076" cy="1708160"/>
          </a:xfrm>
        </p:spPr>
        <p:txBody>
          <a:bodyPr>
            <a:spAutoFit/>
          </a:bodyPr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631A54C3-A52F-EA4B-407D-54D7D570EED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1" cy="307777"/>
          </a:xfrm>
        </p:spPr>
        <p:txBody>
          <a:bodyPr wrap="square" tIns="0" rIns="0" bIns="0" anchor="t" anchorCtr="0">
            <a:sp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/>
              <a:t>Sub-title line here</a:t>
            </a:r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/>
              <a:t>Kotitalousvähennys 2025 - Kuluttajat, RASI ry  (C451006468)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spAutoFit/>
          </a:bodyPr>
          <a:lstStyle/>
          <a:p>
            <a:r>
              <a:rPr lang="en-US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14D0AB-7797-C86B-C1ED-7B378316F5C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sp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/>
              <a:t>Breadcrumb | Chapter Heading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8EEC020-6DBC-7AE3-08E8-2EE06D3CD2A9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7B9CA71-E09A-10EB-044F-8B3B11503EC8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42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26" Type="http://schemas.openxmlformats.org/officeDocument/2006/relationships/slideLayout" Target="../slideLayouts/slideLayout29.xml"/><Relationship Id="rId3" Type="http://schemas.openxmlformats.org/officeDocument/2006/relationships/slideLayout" Target="../slideLayouts/slideLayout6.xml"/><Relationship Id="rId21" Type="http://schemas.openxmlformats.org/officeDocument/2006/relationships/slideLayout" Target="../slideLayouts/slideLayout24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5" Type="http://schemas.openxmlformats.org/officeDocument/2006/relationships/slideLayout" Target="../slideLayouts/slideLayout28.xml"/><Relationship Id="rId3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3.xml"/><Relationship Id="rId29" Type="http://schemas.openxmlformats.org/officeDocument/2006/relationships/slideLayout" Target="../slideLayouts/slideLayout32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24" Type="http://schemas.openxmlformats.org/officeDocument/2006/relationships/slideLayout" Target="../slideLayouts/slideLayout27.xml"/><Relationship Id="rId32" Type="http://schemas.openxmlformats.org/officeDocument/2006/relationships/slideLayout" Target="../slideLayouts/slideLayout35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23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22.xml"/><Relationship Id="rId31" Type="http://schemas.openxmlformats.org/officeDocument/2006/relationships/slideLayout" Target="../slideLayouts/slideLayout34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Relationship Id="rId22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33.xml"/><Relationship Id="rId8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0374" y="419101"/>
            <a:ext cx="11268076" cy="645075"/>
          </a:xfrm>
          <a:prstGeom prst="rect">
            <a:avLst/>
          </a:prstGeom>
        </p:spPr>
        <p:txBody>
          <a:bodyPr vert="horz" lIns="0" tIns="9144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0375" y="1667435"/>
            <a:ext cx="11268076" cy="47460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Test</a:t>
            </a:r>
          </a:p>
          <a:p>
            <a:pPr lvl="3"/>
            <a:r>
              <a:rPr lang="en-US"/>
              <a:t>Test</a:t>
            </a:r>
          </a:p>
          <a:p>
            <a:pPr lvl="4"/>
            <a:r>
              <a:rPr lang="en-US"/>
              <a:t>Test</a:t>
            </a:r>
          </a:p>
          <a:p>
            <a:pPr lvl="5"/>
            <a:r>
              <a:rPr lang="en-US"/>
              <a:t>Test</a:t>
            </a:r>
          </a:p>
          <a:p>
            <a:pPr lvl="6"/>
            <a:r>
              <a:rPr lang="en-US"/>
              <a:t>Test</a:t>
            </a:r>
          </a:p>
          <a:p>
            <a:pPr lvl="7"/>
            <a:r>
              <a:rPr lang="en-US"/>
              <a:t>Test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9650" y="6546849"/>
            <a:ext cx="7127875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fi-FI" dirty="0"/>
              <a:t>Kotitalousvähennys 2025 – Kuluttajat (C451006468)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9579" y="6546850"/>
            <a:ext cx="218871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 b="1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0" algn="r">
              <a:defRPr sz="800" b="1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5903E7-1CD1-78A9-A8C6-D4E867995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4825" y="6546850"/>
            <a:ext cx="2014538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00">
                <a:solidFill>
                  <a:schemeClr val="tx1"/>
                </a:solidFill>
              </a:defRPr>
            </a:lvl1pPr>
            <a:lvl2pPr marL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algn="r">
              <a:defRPr sz="800"/>
            </a:lvl6pPr>
            <a:lvl7pPr marL="0" algn="r">
              <a:defRPr sz="800"/>
            </a:lvl7pPr>
            <a:lvl8pPr marL="0" algn="r">
              <a:defRPr sz="800"/>
            </a:lvl8pPr>
            <a:lvl9pPr marL="0" algn="r">
              <a:defRPr sz="800"/>
            </a:lvl9pPr>
          </a:lstStyle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A8AD1F-BF14-627F-8D41-EBB4EC1E2ADE}"/>
              </a:ext>
            </a:extLst>
          </p:cNvPr>
          <p:cNvCxnSpPr>
            <a:cxnSpLocks/>
          </p:cNvCxnSpPr>
          <p:nvPr userDrawn="1"/>
        </p:nvCxnSpPr>
        <p:spPr>
          <a:xfrm flipV="1">
            <a:off x="914400" y="6575425"/>
            <a:ext cx="0" cy="12699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B51D1C0-D8BC-9513-5B67-81D7D103DD7D}"/>
              </a:ext>
            </a:extLst>
          </p:cNvPr>
          <p:cNvSpPr txBox="1">
            <a:spLocks/>
          </p:cNvSpPr>
          <p:nvPr userDrawn="1"/>
        </p:nvSpPr>
        <p:spPr>
          <a:xfrm>
            <a:off x="454985" y="6546849"/>
            <a:ext cx="454450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b="1" spc="0"/>
              <a:t>Ve</a:t>
            </a:r>
            <a:r>
              <a:rPr lang="en-US" b="1" spc="0" baseline="0"/>
              <a:t>rian</a:t>
            </a:r>
          </a:p>
        </p:txBody>
      </p:sp>
    </p:spTree>
    <p:extLst>
      <p:ext uri="{BB962C8B-B14F-4D97-AF65-F5344CB8AC3E}">
        <p14:creationId xmlns:p14="http://schemas.microsoft.com/office/powerpoint/2010/main" val="68044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16" r:id="rId2"/>
    <p:sldLayoutId id="2147484025" r:id="rId3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0" i="0" kern="1200">
          <a:solidFill>
            <a:schemeClr val="tx2"/>
          </a:solidFill>
          <a:latin typeface="Georgia" panose="02040502050405020303" pitchFamily="18" charset="0"/>
          <a:ea typeface="Georgia" panose="02040502050405020303" pitchFamily="18" charset="0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6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Tx/>
        <a:buNone/>
        <a:tabLst>
          <a:tab pos="280988" algn="l"/>
        </a:tabLst>
        <a:defRPr sz="1800" b="1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2pPr>
      <a:lvl3pPr marL="156600" indent="-158400" algn="l" defTabSz="292608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3pPr>
      <a:lvl4pPr marL="316800" marR="0" indent="-1584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/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4pPr>
      <a:lvl5pPr marL="475200" indent="-158400" algn="l" defTabSz="292608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5pPr>
      <a:lvl6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6pPr>
      <a:lvl7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1600" b="1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7pPr>
      <a:lvl8pPr marL="158400" indent="-1584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/>
        <a:defRPr sz="12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5400" b="0" i="0" kern="1200">
          <a:solidFill>
            <a:schemeClr val="accent6"/>
          </a:solidFill>
          <a:latin typeface="Georgia" panose="02040502050405020303" pitchFamily="18" charset="0"/>
          <a:ea typeface="Roboto" panose="02000000000000000000" pitchFamily="2" charset="0"/>
          <a:cs typeface="Segoe UI" panose="020B0502040204020203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708" userDrawn="1">
          <p15:clr>
            <a:srgbClr val="F26B43"/>
          </p15:clr>
        </p15:guide>
        <p15:guide id="12" pos="3912" userDrawn="1">
          <p15:clr>
            <a:srgbClr val="F26B43"/>
          </p15:clr>
        </p15:guide>
        <p15:guide id="13" pos="7388" userDrawn="1">
          <p15:clr>
            <a:srgbClr val="F26B43"/>
          </p15:clr>
        </p15:guide>
        <p15:guide id="15" pos="4976" userDrawn="1">
          <p15:clr>
            <a:srgbClr val="F26B43"/>
          </p15:clr>
        </p15:guide>
        <p15:guide id="16" pos="5118" userDrawn="1">
          <p15:clr>
            <a:srgbClr val="F26B43"/>
          </p15:clr>
        </p15:guide>
        <p15:guide id="25" orient="horz" pos="264" userDrawn="1">
          <p15:clr>
            <a:srgbClr val="F26B43"/>
          </p15:clr>
        </p15:guide>
        <p15:guide id="31" orient="horz" pos="4122" userDrawn="1">
          <p15:clr>
            <a:srgbClr val="F26B43"/>
          </p15:clr>
        </p15:guide>
        <p15:guide id="32" orient="horz" pos="4038" userDrawn="1">
          <p15:clr>
            <a:srgbClr val="F26B43"/>
          </p15:clr>
        </p15:guide>
        <p15:guide id="37" pos="2562" userDrawn="1">
          <p15:clr>
            <a:srgbClr val="F26B43"/>
          </p15:clr>
        </p15:guide>
        <p15:guide id="40" pos="3768" userDrawn="1">
          <p15:clr>
            <a:srgbClr val="F26B43"/>
          </p15:clr>
        </p15:guide>
        <p15:guide id="49" orient="horz" pos="936" userDrawn="1">
          <p15:clr>
            <a:srgbClr val="F26B43"/>
          </p15:clr>
        </p15:guide>
        <p15:guide id="50" orient="horz" pos="1045" userDrawn="1">
          <p15:clr>
            <a:srgbClr val="F26B43"/>
          </p15:clr>
        </p15:guide>
        <p15:guide id="51" pos="290" userDrawn="1">
          <p15:clr>
            <a:srgbClr val="F26B43"/>
          </p15:clr>
        </p15:guide>
        <p15:guide id="52" pos="953" userDrawn="1">
          <p15:clr>
            <a:srgbClr val="F26B43"/>
          </p15:clr>
        </p15:guide>
        <p15:guide id="53" pos="1100" userDrawn="1">
          <p15:clr>
            <a:srgbClr val="F26B43"/>
          </p15:clr>
        </p15:guide>
        <p15:guide id="54" pos="1758" userDrawn="1">
          <p15:clr>
            <a:srgbClr val="F26B43"/>
          </p15:clr>
        </p15:guide>
        <p15:guide id="55" pos="1900" userDrawn="1">
          <p15:clr>
            <a:srgbClr val="F26B43"/>
          </p15:clr>
        </p15:guide>
        <p15:guide id="56" pos="3370" userDrawn="1">
          <p15:clr>
            <a:srgbClr val="F26B43"/>
          </p15:clr>
        </p15:guide>
        <p15:guide id="57" pos="3510" userDrawn="1">
          <p15:clr>
            <a:srgbClr val="F26B43"/>
          </p15:clr>
        </p15:guide>
        <p15:guide id="58" pos="4168" userDrawn="1">
          <p15:clr>
            <a:srgbClr val="F26B43"/>
          </p15:clr>
        </p15:guide>
        <p15:guide id="59" pos="4310" userDrawn="1">
          <p15:clr>
            <a:srgbClr val="F26B43"/>
          </p15:clr>
        </p15:guide>
        <p15:guide id="60" pos="5774" userDrawn="1">
          <p15:clr>
            <a:srgbClr val="F26B43"/>
          </p15:clr>
        </p15:guide>
        <p15:guide id="61" pos="5918" userDrawn="1">
          <p15:clr>
            <a:srgbClr val="F26B43"/>
          </p15:clr>
        </p15:guide>
        <p15:guide id="62" pos="6582" userDrawn="1">
          <p15:clr>
            <a:srgbClr val="F26B43"/>
          </p15:clr>
        </p15:guide>
        <p15:guide id="63" pos="672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0374" y="419101"/>
            <a:ext cx="11268076" cy="645075"/>
          </a:xfrm>
          <a:prstGeom prst="rect">
            <a:avLst/>
          </a:prstGeom>
        </p:spPr>
        <p:txBody>
          <a:bodyPr vert="horz" lIns="0" tIns="9144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0375" y="1667435"/>
            <a:ext cx="11268076" cy="47460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Test</a:t>
            </a:r>
          </a:p>
          <a:p>
            <a:pPr lvl="3"/>
            <a:r>
              <a:rPr lang="en-US"/>
              <a:t>Test</a:t>
            </a:r>
          </a:p>
          <a:p>
            <a:pPr lvl="4"/>
            <a:r>
              <a:rPr lang="en-US"/>
              <a:t>Test</a:t>
            </a:r>
          </a:p>
          <a:p>
            <a:pPr lvl="5"/>
            <a:r>
              <a:rPr lang="en-US"/>
              <a:t>Test</a:t>
            </a:r>
          </a:p>
          <a:p>
            <a:pPr lvl="6"/>
            <a:r>
              <a:rPr lang="en-US"/>
              <a:t>Test</a:t>
            </a:r>
          </a:p>
          <a:p>
            <a:pPr lvl="7"/>
            <a:r>
              <a:rPr lang="en-US"/>
              <a:t>Test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9650" y="6546849"/>
            <a:ext cx="7127875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fi-FI" dirty="0"/>
              <a:t>Kotitalousvähennys 2025 – Kuluttajat (C451006468)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9579" y="6546850"/>
            <a:ext cx="218871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 b="1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0" algn="r">
              <a:defRPr sz="800" b="1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5903E7-1CD1-78A9-A8C6-D4E867995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4825" y="6546850"/>
            <a:ext cx="2014538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  <a:lvl2pPr marL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algn="r">
              <a:defRPr sz="800"/>
            </a:lvl6pPr>
            <a:lvl7pPr marL="0" algn="r">
              <a:defRPr sz="800"/>
            </a:lvl7pPr>
            <a:lvl8pPr marL="0" algn="r">
              <a:defRPr sz="800"/>
            </a:lvl8pPr>
            <a:lvl9pPr marL="0" algn="r">
              <a:defRPr sz="800"/>
            </a:lvl9pPr>
          </a:lstStyle>
          <a:p>
            <a:endParaRPr lang="en-US"/>
          </a:p>
        </p:txBody>
      </p:sp>
      <p:grpSp>
        <p:nvGrpSpPr>
          <p:cNvPr id="4" name="Ryhmä 3">
            <a:extLst>
              <a:ext uri="{FF2B5EF4-FFF2-40B4-BE49-F238E27FC236}">
                <a16:creationId xmlns:a16="http://schemas.microsoft.com/office/drawing/2014/main" id="{B9BDEA46-FFF0-8A1E-76C5-DCE3DF2AE667}"/>
              </a:ext>
            </a:extLst>
          </p:cNvPr>
          <p:cNvGrpSpPr/>
          <p:nvPr userDrawn="1"/>
        </p:nvGrpSpPr>
        <p:grpSpPr>
          <a:xfrm>
            <a:off x="454985" y="6546849"/>
            <a:ext cx="459415" cy="155574"/>
            <a:chOff x="454985" y="6546849"/>
            <a:chExt cx="459415" cy="155574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9A8AD1F-BF14-627F-8D41-EBB4EC1E2ADE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14400" y="6575425"/>
              <a:ext cx="0" cy="12699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ooter Placeholder 4">
              <a:extLst>
                <a:ext uri="{FF2B5EF4-FFF2-40B4-BE49-F238E27FC236}">
                  <a16:creationId xmlns:a16="http://schemas.microsoft.com/office/drawing/2014/main" id="{EF11F5BD-5F0A-0D1C-50E6-548F0E3465E0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454985" y="6546849"/>
              <a:ext cx="389564" cy="155574"/>
            </a:xfrm>
            <a:prstGeom prst="rect">
              <a:avLst/>
            </a:prstGeom>
          </p:spPr>
          <p:txBody>
            <a:bodyPr vert="horz" lIns="0" tIns="0" rIns="0" bIns="0" rtlCol="0" anchor="b" anchorCtr="0"/>
            <a:lstStyle>
              <a:defPPr>
                <a:defRPr lang="en-US"/>
              </a:defPPr>
              <a:lvl1pPr marL="0" indent="9525" algn="l" defTabSz="457200" rtl="0" eaLnBrk="1" latinLnBrk="0" hangingPunct="1">
                <a:tabLst/>
                <a:defRPr sz="800" b="0" i="0" kern="1200" cap="none" baseline="0">
                  <a:solidFill>
                    <a:schemeClr val="tx1"/>
                  </a:solidFill>
                  <a:latin typeface="+mn-lt"/>
                  <a:ea typeface="Roboto" panose="02000000000000000000" pitchFamily="2" charset="0"/>
                  <a:cs typeface="Verdana" panose="020B0604030504040204" pitchFamily="34" charset="0"/>
                </a:defRPr>
              </a:lvl1pPr>
              <a:lvl2pPr marL="0" indent="9525" algn="l" defTabSz="457200" rtl="0" eaLnBrk="1" latinLnBrk="0" hangingPunct="1">
                <a:tabLst/>
                <a:defRPr sz="800" b="0" i="0" kern="1200" cap="none" baseline="0">
                  <a:solidFill>
                    <a:schemeClr val="tx1"/>
                  </a:solidFill>
                  <a:latin typeface="+mn-lt"/>
                  <a:ea typeface="Roboto" panose="02000000000000000000" pitchFamily="2" charset="0"/>
                  <a:cs typeface="Verdana" panose="020B0604030504040204" pitchFamily="34" charset="0"/>
                </a:defRPr>
              </a:lvl2pPr>
              <a:lvl3pPr marL="0" indent="9525" algn="l" defTabSz="457200" rtl="0" eaLnBrk="1" latinLnBrk="0" hangingPunct="1">
                <a:tabLst/>
                <a:defRPr sz="800" b="0" i="0" kern="1200" cap="none" baseline="0">
                  <a:solidFill>
                    <a:schemeClr val="tx1"/>
                  </a:solidFill>
                  <a:latin typeface="+mn-lt"/>
                  <a:ea typeface="Roboto" panose="02000000000000000000" pitchFamily="2" charset="0"/>
                  <a:cs typeface="Verdana" panose="020B0604030504040204" pitchFamily="34" charset="0"/>
                </a:defRPr>
              </a:lvl3pPr>
              <a:lvl4pPr marL="0" indent="9525" algn="l" defTabSz="457200" rtl="0" eaLnBrk="1" latinLnBrk="0" hangingPunct="1">
                <a:tabLst/>
                <a:defRPr sz="800" b="0" i="0" kern="1200" cap="none" baseline="0">
                  <a:solidFill>
                    <a:schemeClr val="tx1"/>
                  </a:solidFill>
                  <a:latin typeface="+mn-lt"/>
                  <a:ea typeface="Roboto" panose="02000000000000000000" pitchFamily="2" charset="0"/>
                  <a:cs typeface="Verdana" panose="020B0604030504040204" pitchFamily="34" charset="0"/>
                </a:defRPr>
              </a:lvl4pPr>
              <a:lvl5pPr marL="0" indent="9525" algn="l" defTabSz="457200" rtl="0" eaLnBrk="1" latinLnBrk="0" hangingPunct="1">
                <a:tabLst/>
                <a:defRPr sz="800" b="0" i="0" kern="1200" cap="none" baseline="0">
                  <a:solidFill>
                    <a:schemeClr val="tx1"/>
                  </a:solidFill>
                  <a:latin typeface="+mn-lt"/>
                  <a:ea typeface="Roboto" panose="02000000000000000000" pitchFamily="2" charset="0"/>
                  <a:cs typeface="Verdana" panose="020B0604030504040204" pitchFamily="34" charset="0"/>
                </a:defRPr>
              </a:lvl5pPr>
              <a:lvl6pPr marL="0" indent="9525" algn="l" defTabSz="457200" rtl="0" eaLnBrk="1" latinLnBrk="0" hangingPunct="1">
                <a:tabLst/>
                <a:defRPr sz="800" b="0" i="0" kern="1200" cap="none" baseline="0">
                  <a:solidFill>
                    <a:schemeClr val="tx1"/>
                  </a:solidFill>
                  <a:latin typeface="+mn-lt"/>
                  <a:ea typeface="Roboto" panose="02000000000000000000" pitchFamily="2" charset="0"/>
                  <a:cs typeface="Verdana" panose="020B0604030504040204" pitchFamily="34" charset="0"/>
                </a:defRPr>
              </a:lvl6pPr>
              <a:lvl7pPr marL="0" indent="9525" algn="l" defTabSz="457200" rtl="0" eaLnBrk="1" latinLnBrk="0" hangingPunct="1">
                <a:tabLst/>
                <a:defRPr sz="800" b="0" i="0" kern="1200" cap="none" baseline="0">
                  <a:solidFill>
                    <a:schemeClr val="tx1"/>
                  </a:solidFill>
                  <a:latin typeface="+mn-lt"/>
                  <a:ea typeface="Roboto" panose="02000000000000000000" pitchFamily="2" charset="0"/>
                  <a:cs typeface="Verdana" panose="020B0604030504040204" pitchFamily="34" charset="0"/>
                </a:defRPr>
              </a:lvl7pPr>
              <a:lvl8pPr marL="0" indent="9525" algn="l" defTabSz="457200" rtl="0" eaLnBrk="1" latinLnBrk="0" hangingPunct="1">
                <a:tabLst/>
                <a:defRPr sz="800" b="0" i="0" kern="1200" cap="none" baseline="0">
                  <a:solidFill>
                    <a:schemeClr val="tx1"/>
                  </a:solidFill>
                  <a:latin typeface="+mn-lt"/>
                  <a:ea typeface="Roboto" panose="02000000000000000000" pitchFamily="2" charset="0"/>
                  <a:cs typeface="Verdana" panose="020B0604030504040204" pitchFamily="34" charset="0"/>
                </a:defRPr>
              </a:lvl8pPr>
              <a:lvl9pPr marL="0" indent="9525" algn="l" defTabSz="457200" rtl="0" eaLnBrk="1" latinLnBrk="0" hangingPunct="1">
                <a:tabLst/>
                <a:defRPr sz="800" b="0" i="0" kern="1200" cap="none" baseline="0">
                  <a:solidFill>
                    <a:schemeClr val="tx1"/>
                  </a:solidFill>
                  <a:latin typeface="+mn-lt"/>
                  <a:ea typeface="Roboto" panose="02000000000000000000" pitchFamily="2" charset="0"/>
                  <a:cs typeface="Verdana" panose="020B0604030504040204" pitchFamily="34" charset="0"/>
                </a:defRPr>
              </a:lvl9pPr>
            </a:lstStyle>
            <a:p>
              <a:r>
                <a:rPr lang="en-US" b="1" spc="0"/>
                <a:t>Ve</a:t>
              </a:r>
              <a:r>
                <a:rPr lang="en-US" b="1" spc="0" baseline="0"/>
                <a:t>rian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613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  <p:sldLayoutId id="2147484043" r:id="rId12"/>
    <p:sldLayoutId id="2147484044" r:id="rId13"/>
    <p:sldLayoutId id="2147484045" r:id="rId14"/>
    <p:sldLayoutId id="2147484046" r:id="rId15"/>
    <p:sldLayoutId id="2147484047" r:id="rId16"/>
    <p:sldLayoutId id="2147484048" r:id="rId17"/>
    <p:sldLayoutId id="2147484049" r:id="rId18"/>
    <p:sldLayoutId id="2147484050" r:id="rId19"/>
    <p:sldLayoutId id="2147484051" r:id="rId20"/>
    <p:sldLayoutId id="2147484052" r:id="rId21"/>
    <p:sldLayoutId id="2147484053" r:id="rId22"/>
    <p:sldLayoutId id="2147484054" r:id="rId23"/>
    <p:sldLayoutId id="2147484055" r:id="rId24"/>
    <p:sldLayoutId id="2147484056" r:id="rId25"/>
    <p:sldLayoutId id="2147484057" r:id="rId26"/>
    <p:sldLayoutId id="2147484058" r:id="rId27"/>
    <p:sldLayoutId id="2147484059" r:id="rId28"/>
    <p:sldLayoutId id="2147484060" r:id="rId29"/>
    <p:sldLayoutId id="2147484061" r:id="rId30"/>
    <p:sldLayoutId id="2147484062" r:id="rId31"/>
    <p:sldLayoutId id="2147484063" r:id="rId32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0" i="0" kern="1200">
          <a:solidFill>
            <a:schemeClr val="tx2"/>
          </a:solidFill>
          <a:latin typeface="Georgia" panose="02040502050405020303" pitchFamily="18" charset="0"/>
          <a:ea typeface="Georgia" panose="02040502050405020303" pitchFamily="18" charset="0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6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Tx/>
        <a:buNone/>
        <a:tabLst>
          <a:tab pos="280988" algn="l"/>
        </a:tabLst>
        <a:defRPr sz="1800" b="1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2pPr>
      <a:lvl3pPr marL="156600" indent="-156600" algn="l" defTabSz="292608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3pPr>
      <a:lvl4pPr marL="316800" marR="0" indent="-1584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/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4pPr>
      <a:lvl5pPr marL="475200" indent="-158400" algn="l" defTabSz="292608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5pPr>
      <a:lvl6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6pPr>
      <a:lvl7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1600" b="1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7pPr>
      <a:lvl8pPr marL="156600" indent="-156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/>
        <a:defRPr sz="12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5400" b="0" i="0" kern="1200">
          <a:solidFill>
            <a:schemeClr val="accent6"/>
          </a:solidFill>
          <a:latin typeface="Georgia" panose="02040502050405020303" pitchFamily="18" charset="0"/>
          <a:ea typeface="Roboto" panose="02000000000000000000" pitchFamily="2" charset="0"/>
          <a:cs typeface="Segoe UI" panose="020B0502040204020203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708">
          <p15:clr>
            <a:srgbClr val="F26B43"/>
          </p15:clr>
        </p15:guide>
        <p15:guide id="12" pos="3912">
          <p15:clr>
            <a:srgbClr val="F26B43"/>
          </p15:clr>
        </p15:guide>
        <p15:guide id="13" pos="7388">
          <p15:clr>
            <a:srgbClr val="F26B43"/>
          </p15:clr>
        </p15:guide>
        <p15:guide id="15" pos="4976">
          <p15:clr>
            <a:srgbClr val="F26B43"/>
          </p15:clr>
        </p15:guide>
        <p15:guide id="16" pos="5118">
          <p15:clr>
            <a:srgbClr val="F26B43"/>
          </p15:clr>
        </p15:guide>
        <p15:guide id="25" orient="horz" pos="264">
          <p15:clr>
            <a:srgbClr val="F26B43"/>
          </p15:clr>
        </p15:guide>
        <p15:guide id="31" orient="horz" pos="4122">
          <p15:clr>
            <a:srgbClr val="F26B43"/>
          </p15:clr>
        </p15:guide>
        <p15:guide id="32" orient="horz" pos="4038">
          <p15:clr>
            <a:srgbClr val="F26B43"/>
          </p15:clr>
        </p15:guide>
        <p15:guide id="37" pos="2562">
          <p15:clr>
            <a:srgbClr val="F26B43"/>
          </p15:clr>
        </p15:guide>
        <p15:guide id="40" pos="3768">
          <p15:clr>
            <a:srgbClr val="F26B43"/>
          </p15:clr>
        </p15:guide>
        <p15:guide id="49" orient="horz" pos="936">
          <p15:clr>
            <a:srgbClr val="F26B43"/>
          </p15:clr>
        </p15:guide>
        <p15:guide id="50" orient="horz" pos="1045">
          <p15:clr>
            <a:srgbClr val="F26B43"/>
          </p15:clr>
        </p15:guide>
        <p15:guide id="51" pos="290">
          <p15:clr>
            <a:srgbClr val="F26B43"/>
          </p15:clr>
        </p15:guide>
        <p15:guide id="52" pos="953">
          <p15:clr>
            <a:srgbClr val="F26B43"/>
          </p15:clr>
        </p15:guide>
        <p15:guide id="53" pos="1100">
          <p15:clr>
            <a:srgbClr val="F26B43"/>
          </p15:clr>
        </p15:guide>
        <p15:guide id="54" pos="1758">
          <p15:clr>
            <a:srgbClr val="F26B43"/>
          </p15:clr>
        </p15:guide>
        <p15:guide id="55" pos="1900">
          <p15:clr>
            <a:srgbClr val="F26B43"/>
          </p15:clr>
        </p15:guide>
        <p15:guide id="56" pos="3370">
          <p15:clr>
            <a:srgbClr val="F26B43"/>
          </p15:clr>
        </p15:guide>
        <p15:guide id="57" pos="3510">
          <p15:clr>
            <a:srgbClr val="F26B43"/>
          </p15:clr>
        </p15:guide>
        <p15:guide id="58" pos="4168">
          <p15:clr>
            <a:srgbClr val="F26B43"/>
          </p15:clr>
        </p15:guide>
        <p15:guide id="59" pos="4310">
          <p15:clr>
            <a:srgbClr val="F26B43"/>
          </p15:clr>
        </p15:guide>
        <p15:guide id="60" pos="5774">
          <p15:clr>
            <a:srgbClr val="F26B43"/>
          </p15:clr>
        </p15:guide>
        <p15:guide id="61" pos="5918">
          <p15:clr>
            <a:srgbClr val="F26B43"/>
          </p15:clr>
        </p15:guide>
        <p15:guide id="62" pos="6582">
          <p15:clr>
            <a:srgbClr val="F26B43"/>
          </p15:clr>
        </p15:guide>
        <p15:guide id="63" pos="672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Q25_BAR_0!%5bSIIRTO_POWERIIN.xlsx%5dQ25_BAR_0%20Chart%201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Q27_PIE_5lk+eos+SUM_0!%5bSIIRTO_POWERIIN.xlsx%5dQ27_PIE_5lk+eos+SUM_0%20Chart%201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emf"/><Relationship Id="rId5" Type="http://schemas.openxmlformats.org/officeDocument/2006/relationships/oleObject" Target="file:///C:\Users\Hyytiainenan\Desktop\SIIRTO_POWERIIN.xlsx!Q27_STB_5lk+eos+SUM_T1!%5bSIIRTO_POWERIIN.xlsx%5dQ27_STB_5lk+eos+SUM_T1%20Chart%201" TargetMode="External"/><Relationship Id="rId4" Type="http://schemas.openxmlformats.org/officeDocument/2006/relationships/image" Target="../media/image1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Y_Q7_PIE_3lk+eos+SUM_0!%5bSIIRTO_POWERIIN.xlsx%5dY_Q7_PIE_3lk+eos+SUM_0%20Chart%20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5" Type="http://schemas.openxmlformats.org/officeDocument/2006/relationships/oleObject" Target="file:///C:\Users\Hyytiainenan\Desktop\SIIRTO_POWERIIN.xlsx!Y_Q7_STB_3lk+eos+SUM_T1!%5bSIIRTO_POWERIIN.xlsx%5dY_Q7_STB_3lk+eos+SUM_T1%20Chart%201" TargetMode="External"/><Relationship Id="rId4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Y_Q6_PIE_5lk+eos+SUM_0!%5bSIIRTO_POWERIIN.xlsx%5dY_Q6_PIE_5lk+eos+SUM_0%20Chart%201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emf"/><Relationship Id="rId5" Type="http://schemas.openxmlformats.org/officeDocument/2006/relationships/oleObject" Target="file:///C:\Users\Hyytiainenan\Desktop\SIIRTO_POWERIIN.xlsx!Y_Q6_STB_5lk+eos+SUM_T1!%5bSIIRTO_POWERIIN.xlsx%5dY_Q6_STB_5lk+eos+SUM_T1%20Chart%201" TargetMode="External"/><Relationship Id="rId4" Type="http://schemas.openxmlformats.org/officeDocument/2006/relationships/image" Target="../media/image2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Y_Q11_PIE_2lk+eos_0!%5bSIIRTO_POWERIIN.xlsx%5dY_Q11_PIE_2lk+eos_0%20Chart%201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emf"/><Relationship Id="rId5" Type="http://schemas.openxmlformats.org/officeDocument/2006/relationships/oleObject" Target="file:///C:\Users\Hyytiainenan\Desktop\SIIRTO_POWERIIN.xlsx!Y_Q11_STB_2lk+eos_T1!%5bSIIRTO_POWERIIN.xlsx%5dY_Q11_STB_2lk+eos_T1%20Chart%201" TargetMode="External"/><Relationship Id="rId4" Type="http://schemas.openxmlformats.org/officeDocument/2006/relationships/image" Target="../media/image2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Y_Q12_PIE_2lk+eos_0!%5bSIIRTO_POWERIIN.xlsx%5dY_Q12_PIE_2lk+eos_0%20Chart%201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emf"/><Relationship Id="rId5" Type="http://schemas.openxmlformats.org/officeDocument/2006/relationships/oleObject" Target="file:///C:\Users\Hyytiainenan\Desktop\SIIRTO_POWERIIN.xlsx!Y_Q12_STB_2lk+eos_T1!%5bSIIRTO_POWERIIN.xlsx%5dY_Q12_STB_2lk+eos_T1%20Chart%201" TargetMode="External"/><Relationship Id="rId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Q5_PIE_2lk+eos_0!%5bSIIRTO_POWERIIN.xlsx%5dQ5_PIE_2lk+eos_0%20Chart%20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oleObject" Target="file:///C:\Users\Hyytiainenan\Desktop\SIIRTO_POWERIIN.xlsx!Q5_STB_2lk+eos_T1!%5bSIIRTO_POWERIIN.xlsx%5dQ5_STB_2lk+eos_T1%20Chart%201" TargetMode="Externa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Q3_BAR_0!%5bSIIRTO_POWERIIN.xlsx%5dQ3_BAR_0%20Chart%20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Q4_PIE_4lk+eos+SUM_0!%5bSIIRTO_POWERIIN.xlsx%5dQ4_PIE_4lk+eos+SUM_0%20Chart%20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oleObject" Target="file:///C:\Users\Hyytiainenan\Desktop\SIIRTO_POWERIIN.xlsx!Q4_STB_4lk+eos+SUM_T1!%5bSIIRTO_POWERIIN.xlsx%5dQ4_STB_4lk+eos+SUM_T1%20Chart%201" TargetMode="Externa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Q6_BAR_0!%5bSIIRTO_POWERIIN.xlsx%5dQ6_BAR_0%20Chart%20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Q8_BAR_0!%5bSIIRTO_POWERIIN.xlsx%5dQ8_BAR_0%20Chart%201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Q10_PIE_4lk+eos+SUM_0!%5bSIIRTO_POWERIIN.xlsx%5dQ10_PIE_4lk+eos+SUM_0%20Chart%20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oleObject" Target="file:///C:\Users\Hyytiainenan\Desktop\SIIRTO_POWERIIN.xlsx!Q10_STB_4lk+eos+SUM_T1!%5bSIIRTO_POWERIIN.xlsx%5dQ10_STB_4lk+eos+SUM_T1%20Chart%201" TargetMode="External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yytiainenan\Desktop\SIIRTO_POWERIIN.xlsx!Q24_PIE_5lk+eos+SUM_0!%5bSIIRTO_POWERIIN.xlsx%5dQ24_PIE_5lk+eos+SUM_0%20Chart%20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oleObject" Target="file:///C:\Users\Hyytiainenan\Desktop\SIIRTO_POWERIIN.xlsx!Q24_STB_5lk+eos+SUM_T1!%5bSIIRTO_POWERIIN.xlsx%5dQ24_STB_5lk+eos+SUM_T1%20Chart%201" TargetMode="External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857F03-EF0C-C226-058B-8174A374CEF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65137" y="3755571"/>
            <a:ext cx="7601501" cy="886577"/>
          </a:xfrm>
        </p:spPr>
        <p:txBody>
          <a:bodyPr/>
          <a:lstStyle/>
          <a:p>
            <a:r>
              <a:rPr lang="fi-FI" sz="1400" noProof="0" dirty="0"/>
              <a:t>Tiivistelmä tutkimuksen tuloksista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8766DAD-0C96-C9C4-F812-12674DAC9D7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60375" y="1485899"/>
            <a:ext cx="5277234" cy="2269672"/>
          </a:xfrm>
        </p:spPr>
        <p:txBody>
          <a:bodyPr/>
          <a:lstStyle/>
          <a:p>
            <a:r>
              <a:rPr lang="fi-FI" sz="4400" noProof="0" dirty="0">
                <a:solidFill>
                  <a:schemeClr val="tx1"/>
                </a:solidFill>
                <a:latin typeface="Georgia"/>
                <a:ea typeface="Roboto"/>
                <a:cs typeface="Segoe UI"/>
              </a:rPr>
              <a:t>Kotitalousvähennys-tutkimus </a:t>
            </a:r>
            <a:r>
              <a:rPr lang="fi-FI" sz="4400" noProof="0" dirty="0">
                <a:solidFill>
                  <a:srgbClr val="282626"/>
                </a:solidFill>
                <a:latin typeface="Georgia"/>
                <a:ea typeface="Roboto"/>
                <a:cs typeface="Segoe UI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3736129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6F191-F4FB-D1D6-6DAC-A723B6247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664406-8D37-0892-00E9-9BE6CED814F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348874F-53A6-F927-07D2-8F47CB91D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Minkä palvelujen käyttöä vähensi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A0CE55-CA63-4288-E6AC-064B22972E7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Kuluttajat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77380DC-95CE-3858-56DF-F8C82C2A148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Jos vähentänyt palvelujen käyttöä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2629D0D-DAD6-B52F-5D39-E21687CFF5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10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9E6325E-E362-D5A7-5E1A-FD92F8B92B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74690"/>
              </p:ext>
            </p:extLst>
          </p:nvPr>
        </p:nvGraphicFramePr>
        <p:xfrm>
          <a:off x="3514683" y="1533130"/>
          <a:ext cx="5159449" cy="5152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4565884" imgH="4559388" progId="Excel.Sheet.12">
                  <p:link/>
                </p:oleObj>
              </mc:Choice>
              <mc:Fallback>
                <p:oleObj name="Worksheet" r:id="rId3" imgW="4565884" imgH="4559388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89E6325E-E362-D5A7-5E1A-FD92F8B92B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14683" y="1533130"/>
                        <a:ext cx="5159449" cy="51521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0297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1BD18-A025-2C0F-91AF-BE9EBDBE4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0C3F07-34E5-0337-5BE1-472580244BC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2F8942D-D700-FEB7-EBD0-8D3FFCDFB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Kotitalousvähennyksen kasvu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075DC9-C3C9-C1B2-3DEB-54D29CD923C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Kuluttajat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F110E2-E445-9F1A-1376-B6163489BB1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A5D0903-2A12-40EC-5BED-21F50544804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11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9EC2BA5-A21A-BEE5-9B90-36788BC5C0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716523"/>
              </p:ext>
            </p:extLst>
          </p:nvPr>
        </p:nvGraphicFramePr>
        <p:xfrm>
          <a:off x="1080000" y="1335600"/>
          <a:ext cx="3887851" cy="3173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213322" imgH="2622594" progId="Excel.Sheet.12">
                  <p:link/>
                </p:oleObj>
              </mc:Choice>
              <mc:Fallback>
                <p:oleObj name="Worksheet" r:id="rId3" imgW="3213322" imgH="2622594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9EC2BA5-A21A-BEE5-9B90-36788BC5C0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0000" y="1335600"/>
                        <a:ext cx="3887851" cy="31732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14675C5-B0EA-82D1-1431-B9B5F42E12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655099"/>
              </p:ext>
            </p:extLst>
          </p:nvPr>
        </p:nvGraphicFramePr>
        <p:xfrm>
          <a:off x="5040000" y="1335600"/>
          <a:ext cx="4948174" cy="5516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089647" imgH="4559388" progId="Excel.Sheet.12">
                  <p:link/>
                </p:oleObj>
              </mc:Choice>
              <mc:Fallback>
                <p:oleObj name="Worksheet" r:id="rId5" imgW="4089647" imgH="4559388" progId="Excel.Sheet.12">
                  <p:link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14675C5-B0EA-82D1-1431-B9B5F42E12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0000" y="1335600"/>
                        <a:ext cx="4948174" cy="55167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9001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72046-4915-1B51-DFA3-7F01BE314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470F6C-55AC-F383-14C1-A649854915E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2026 - Yritykset, (C451006468)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B65DE9E-46E5-D7B1-301D-4CEDD2B79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Vähennyksen leikkauksen vaikutus tilauskantaan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5442FC2-9A88-FDBD-98DB-005573755E1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Yritykset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4FEE685-BBAC-4A99-7012-A1CE9996633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244356A-398A-0616-8DC2-BDE9BA92EC1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12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89081D7-A0BF-974E-A376-0F14863C23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0000" y="1335600"/>
          <a:ext cx="3888120" cy="3173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213322" imgH="2622594" progId="Excel.Sheet.12">
                  <p:link/>
                </p:oleObj>
              </mc:Choice>
              <mc:Fallback>
                <p:oleObj name="Worksheet" r:id="rId3" imgW="3213322" imgH="2622594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89081D7-A0BF-974E-A376-0F14863C23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0000" y="1335600"/>
                        <a:ext cx="3888120" cy="3173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E36DEB4-886E-4801-F190-D8133A1B62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0000" y="1335600"/>
          <a:ext cx="4948473" cy="5524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089647" imgH="4565694" progId="Excel.Sheet.12">
                  <p:link/>
                </p:oleObj>
              </mc:Choice>
              <mc:Fallback>
                <p:oleObj name="Worksheet" r:id="rId5" imgW="4089647" imgH="4565694" progId="Excel.Sheet.12">
                  <p:link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E36DEB4-886E-4801-F190-D8133A1B62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0000" y="1335600"/>
                        <a:ext cx="4948473" cy="5524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1356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EB079-6FE1-4D3D-DC40-47004ACE0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D772EB-0CF8-9B9B-612E-1E2E0EDAD2E0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2026 - Yritykset, (C451006468)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D8614D5-4818-0079-9E85-B3D2DC160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Kotitalousvähennyksen suuruus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B9BADC-223C-49CC-9966-79F802637F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Yritykset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EC0E40A-1724-BD9F-067F-17CA7F7063C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E6738EC-42A9-3F49-6519-BA5B3BD6449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13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603D56E-8B36-B334-1EA1-CED5872E4D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0000" y="1335600"/>
          <a:ext cx="3888120" cy="3173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213322" imgH="2622594" progId="Excel.Sheet.12">
                  <p:link/>
                </p:oleObj>
              </mc:Choice>
              <mc:Fallback>
                <p:oleObj name="Worksheet" r:id="rId3" imgW="3213322" imgH="2622594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8603D56E-8B36-B334-1EA1-CED5872E4D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0000" y="1335600"/>
                        <a:ext cx="3888120" cy="3173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BB5D31D-A665-81E1-0AD6-95B1C475B5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0000" y="1335600"/>
          <a:ext cx="4948473" cy="5516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089647" imgH="4559388" progId="Excel.Sheet.12">
                  <p:link/>
                </p:oleObj>
              </mc:Choice>
              <mc:Fallback>
                <p:oleObj name="Worksheet" r:id="rId5" imgW="4089647" imgH="4559388" progId="Excel.Sheet.12">
                  <p:link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7BB5D31D-A665-81E1-0AD6-95B1C475B5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0000" y="1335600"/>
                        <a:ext cx="4948473" cy="55168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2382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F64BD-2B5C-BF21-2ACF-A1F8B1F7E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FBFD2D-7449-C9B8-0D6A-F7646A93CFF1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2026 - Yritykset, (C451006468)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BEAC3B0-E5CE-3127-2F83-EB1217DD7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Työpaikkojen vähentäminen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5853E5-3505-F5EE-D166-C4040723879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Yritykset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8878CD6-2DB2-DCC0-50C5-239AE8ED54F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6EA7033-F021-DA45-39C9-0C7551D25FA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14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67F0F45-DF8F-2DE1-4C46-8A3D181FF5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0000" y="1335600"/>
          <a:ext cx="3888120" cy="3173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213322" imgH="2622594" progId="Excel.Sheet.12">
                  <p:link/>
                </p:oleObj>
              </mc:Choice>
              <mc:Fallback>
                <p:oleObj name="Worksheet" r:id="rId3" imgW="3213322" imgH="2622594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67F0F45-DF8F-2DE1-4C46-8A3D181FF5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0000" y="1335600"/>
                        <a:ext cx="3888120" cy="3173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3D0AD84-6A88-4F5C-754E-61F5C9F210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0000" y="1335600"/>
          <a:ext cx="4948473" cy="5524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089647" imgH="4565694" progId="Excel.Sheet.12">
                  <p:link/>
                </p:oleObj>
              </mc:Choice>
              <mc:Fallback>
                <p:oleObj name="Worksheet" r:id="rId5" imgW="4089647" imgH="4565694" progId="Excel.Sheet.12">
                  <p:link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3D0AD84-6A88-4F5C-754E-61F5C9F210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0000" y="1335600"/>
                        <a:ext cx="4948473" cy="5524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0431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EC7AF-F7E1-B537-ADD0-BDC44F94C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8BF9FE-7322-28EB-DCA5-5900877F5D6A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2026 - Yritykset, (C451006468)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0D2FDD6-81B6-4F0C-FC62-D0E5A79DB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Lomautukset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79D78E-F9A7-05AE-0AC5-133E8B23272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Yritykset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D57206F-4B9F-CCCB-2D8C-4ED0E016E78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3CDEC99-E46D-6BCF-8501-64F2F43302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15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7A62B84-5CD6-E449-CCD3-A27787F8AD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0000" y="1335600"/>
          <a:ext cx="3888120" cy="3173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213322" imgH="2622594" progId="Excel.Sheet.12">
                  <p:link/>
                </p:oleObj>
              </mc:Choice>
              <mc:Fallback>
                <p:oleObj name="Worksheet" r:id="rId3" imgW="3213322" imgH="2622594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87A62B84-5CD6-E449-CCD3-A27787F8AD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0000" y="1335600"/>
                        <a:ext cx="3888120" cy="31733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19CA71F-8001-72FF-6B59-38E604B870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0000" y="1335600"/>
          <a:ext cx="4948473" cy="5524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089647" imgH="4565694" progId="Excel.Sheet.12">
                  <p:link/>
                </p:oleObj>
              </mc:Choice>
              <mc:Fallback>
                <p:oleObj name="Worksheet" r:id="rId5" imgW="4089647" imgH="4565694" progId="Excel.Sheet.12">
                  <p:link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19CA71F-8001-72FF-6B59-38E604B870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0000" y="1335600"/>
                        <a:ext cx="4948473" cy="5524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6937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749BC-64BC-6FDF-573F-026030D1E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/>
              <a:t>Yhteystietomme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55E5E-AECB-665F-BDD4-ED930B0113D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rIns="0"/>
          <a:lstStyle/>
          <a:p>
            <a:r>
              <a:rPr lang="fi-FI" noProof="0" dirty="0">
                <a:latin typeface="Century Gothic"/>
                <a:ea typeface="Roboto"/>
                <a:cs typeface="Segoe UI"/>
              </a:rPr>
              <a:t>riikka.soivio@veriangroup.com</a:t>
            </a:r>
          </a:p>
          <a:p>
            <a:r>
              <a:rPr lang="fi-FI" noProof="0" dirty="0">
                <a:latin typeface="Century Gothic"/>
                <a:ea typeface="Roboto"/>
                <a:cs typeface="Segoe UI"/>
              </a:rPr>
              <a:t>044 4704323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A519C5-D2B1-BC51-B657-2D496802209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Riikka Soivio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65B553AA-FE3D-882D-CD93-3B86707739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16700" y="4107155"/>
            <a:ext cx="1374321" cy="1374321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B0892CF-3931-5C78-3AA9-C3554A314D85}"/>
              </a:ext>
            </a:extLst>
          </p:cNvPr>
          <p:cNvSpPr txBox="1">
            <a:spLocks/>
          </p:cNvSpPr>
          <p:nvPr/>
        </p:nvSpPr>
        <p:spPr>
          <a:xfrm>
            <a:off x="3325238" y="4484081"/>
            <a:ext cx="2980427" cy="1139477"/>
          </a:xfrm>
          <a:prstGeom prst="rect">
            <a:avLst/>
          </a:prstGeom>
        </p:spPr>
        <p:txBody>
          <a:bodyPr vert="horz" lIns="0" tIns="9144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 b="0" i="0" kern="120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tabLst>
                <a:tab pos="280988" algn="l"/>
              </a:tabLst>
              <a:defRPr sz="1800" b="1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None/>
              <a:tabLst>
                <a:tab pos="276225" algn="l"/>
                <a:tab pos="584200" algn="l"/>
              </a:tabLst>
              <a:defRPr sz="18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marR="0" indent="0" algn="l" defTabSz="292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>
                <a:tab pos="292608" algn="l"/>
                <a:tab pos="585216" algn="l"/>
              </a:tabLst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fi-FI" noProof="0" dirty="0">
                <a:latin typeface="Century Gothic"/>
                <a:ea typeface="Roboto"/>
                <a:cs typeface="Segoe UI"/>
              </a:rPr>
              <a:t>mikko.hormio@veriangroup.com</a:t>
            </a:r>
          </a:p>
          <a:p>
            <a:r>
              <a:rPr lang="fi-FI" noProof="0" dirty="0">
                <a:latin typeface="Century Gothic"/>
                <a:ea typeface="Roboto"/>
                <a:cs typeface="Segoe UI"/>
              </a:rPr>
              <a:t>050 5550432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0EC4B28-BC06-7F86-5BE1-65B4E02D222C}"/>
              </a:ext>
            </a:extLst>
          </p:cNvPr>
          <p:cNvSpPr txBox="1">
            <a:spLocks/>
          </p:cNvSpPr>
          <p:nvPr/>
        </p:nvSpPr>
        <p:spPr>
          <a:xfrm>
            <a:off x="3325238" y="3896137"/>
            <a:ext cx="2980427" cy="58794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 b="1" i="0" kern="120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tabLst>
                <a:tab pos="280988" algn="l"/>
              </a:tabLst>
              <a:defRPr sz="14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None/>
              <a:tabLst>
                <a:tab pos="276225" algn="l"/>
                <a:tab pos="584200" algn="l"/>
              </a:tabLst>
              <a:defRPr sz="14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marR="0" indent="0" algn="l" defTabSz="292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>
                <a:tab pos="292608" algn="l"/>
                <a:tab pos="585216" algn="l"/>
              </a:tabLst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fi-FI" noProof="0" dirty="0"/>
              <a:t>Mikko Hormio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C16D783-B51A-0475-C901-2ED35E16D8A5}"/>
              </a:ext>
            </a:extLst>
          </p:cNvPr>
          <p:cNvSpPr txBox="1">
            <a:spLocks/>
          </p:cNvSpPr>
          <p:nvPr/>
        </p:nvSpPr>
        <p:spPr>
          <a:xfrm>
            <a:off x="460375" y="2480893"/>
            <a:ext cx="2980427" cy="1139477"/>
          </a:xfrm>
          <a:prstGeom prst="rect">
            <a:avLst/>
          </a:prstGeom>
        </p:spPr>
        <p:txBody>
          <a:bodyPr vert="horz" lIns="0" tIns="9144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 b="0" i="0" kern="120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tabLst>
                <a:tab pos="280988" algn="l"/>
              </a:tabLst>
              <a:defRPr sz="1800" b="1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None/>
              <a:tabLst>
                <a:tab pos="276225" algn="l"/>
                <a:tab pos="584200" algn="l"/>
              </a:tabLst>
              <a:defRPr sz="18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marR="0" indent="0" algn="l" defTabSz="292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>
                <a:tab pos="292608" algn="l"/>
                <a:tab pos="585216" algn="l"/>
              </a:tabLst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8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fi-FI" noProof="0" dirty="0">
                <a:latin typeface="Century Gothic"/>
                <a:ea typeface="Roboto"/>
                <a:cs typeface="Segoe UI"/>
              </a:rPr>
              <a:t>Info.fi@veriangroup.com</a:t>
            </a:r>
          </a:p>
          <a:p>
            <a:r>
              <a:rPr lang="fi-FI" noProof="0" dirty="0">
                <a:latin typeface="Century Gothic"/>
                <a:ea typeface="Roboto"/>
                <a:cs typeface="Segoe UI"/>
              </a:rPr>
              <a:t>010 5516810</a:t>
            </a:r>
          </a:p>
          <a:p>
            <a:r>
              <a:rPr lang="fi-FI" noProof="0" dirty="0">
                <a:latin typeface="Century Gothic"/>
                <a:ea typeface="Roboto"/>
                <a:cs typeface="Segoe UI"/>
              </a:rPr>
              <a:t>www.veriangroup.com/fi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A86CC34-0F1E-4482-9AE3-CEAF7961D74A}"/>
              </a:ext>
            </a:extLst>
          </p:cNvPr>
          <p:cNvSpPr txBox="1">
            <a:spLocks/>
          </p:cNvSpPr>
          <p:nvPr/>
        </p:nvSpPr>
        <p:spPr>
          <a:xfrm>
            <a:off x="460375" y="1892949"/>
            <a:ext cx="2980427" cy="58794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 b="1" i="0" kern="120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tabLst>
                <a:tab pos="280988" algn="l"/>
              </a:tabLst>
              <a:defRPr sz="14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None/>
              <a:tabLst>
                <a:tab pos="276225" algn="l"/>
                <a:tab pos="584200" algn="l"/>
              </a:tabLst>
              <a:defRPr sz="14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marR="0" indent="0" algn="l" defTabSz="292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>
                <a:tab pos="292608" algn="l"/>
                <a:tab pos="585216" algn="l"/>
              </a:tabLst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fi-FI" noProof="0" dirty="0"/>
              <a:t>Tutkijamme tavoitat</a:t>
            </a:r>
          </a:p>
        </p:txBody>
      </p:sp>
    </p:spTree>
    <p:extLst>
      <p:ext uri="{BB962C8B-B14F-4D97-AF65-F5344CB8AC3E}">
        <p14:creationId xmlns:p14="http://schemas.microsoft.com/office/powerpoint/2010/main" val="1567223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079D35-A8ED-1BCE-0E5A-F3458B2920D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i-FI" sz="1800" noProof="0" dirty="0">
                <a:solidFill>
                  <a:schemeClr val="tx1"/>
                </a:solidFill>
              </a:rPr>
              <a:t>Kotitalousvähennys 2026 -tutkimuksen toteutti </a:t>
            </a:r>
            <a:r>
              <a:rPr lang="fi-FI" sz="1800" noProof="0" dirty="0" err="1">
                <a:solidFill>
                  <a:schemeClr val="tx1"/>
                </a:solidFill>
              </a:rPr>
              <a:t>Verian</a:t>
            </a:r>
            <a:r>
              <a:rPr lang="fi-FI" sz="1800" dirty="0">
                <a:solidFill>
                  <a:schemeClr val="tx1"/>
                </a:solidFill>
              </a:rPr>
              <a:t>. Toimeksiantajina tutkimukselle olivat: Rakennus- ja sisustustarvikekaupan yhdistys </a:t>
            </a:r>
            <a:r>
              <a:rPr lang="fi-FI" sz="1800" noProof="0" dirty="0">
                <a:solidFill>
                  <a:schemeClr val="tx1"/>
                </a:solidFill>
              </a:rPr>
              <a:t>RASI ry,  Erikoiskaupan liitto ETU ry, Suomen Yrittäjät, Suomen Yrittäjänaiset, Suomen Omakotiliitto ry, Kiinteistötyönantajat ry, Talotekniikkaliitto, Hyvinvointiala Hali ry, Sähköteknisen kaupan liitto STK sekä Puutuoteteollisuus</a:t>
            </a:r>
          </a:p>
          <a:p>
            <a:endParaRPr lang="fi-FI" sz="1800" dirty="0">
              <a:solidFill>
                <a:schemeClr val="tx1"/>
              </a:solidFill>
            </a:endParaRPr>
          </a:p>
          <a:p>
            <a:r>
              <a:rPr lang="fi-FI" sz="1800" noProof="0" dirty="0">
                <a:solidFill>
                  <a:schemeClr val="tx1"/>
                </a:solidFill>
              </a:rPr>
              <a:t>Kuluttajatutkimuksen aineisto kerättiin </a:t>
            </a:r>
            <a:r>
              <a:rPr lang="fi-FI" sz="1800" noProof="0" dirty="0" err="1">
                <a:solidFill>
                  <a:schemeClr val="tx1"/>
                </a:solidFill>
              </a:rPr>
              <a:t>Verianin</a:t>
            </a:r>
            <a:r>
              <a:rPr lang="fi-FI" sz="1800" noProof="0" dirty="0">
                <a:solidFill>
                  <a:schemeClr val="tx1"/>
                </a:solidFill>
              </a:rPr>
              <a:t> käyttämässä vastaajapaneelissa 30.1.–8.2.2026, ja siihen vastasi 2087 suomalaista. Tulokset on painotettu edustamaan 18 vuotta täyttänyttä väestöä Ahvenanmaata lukuun ottamatta. Tutkimuksen virhemarginaali on enimmillään ± 2,2 prosenttiyksikköä.</a:t>
            </a:r>
          </a:p>
          <a:p>
            <a:endParaRPr lang="fi-FI" sz="1800" dirty="0">
              <a:solidFill>
                <a:schemeClr val="tx1"/>
              </a:solidFill>
            </a:endParaRPr>
          </a:p>
          <a:p>
            <a:r>
              <a:rPr lang="fi-FI" sz="1800" noProof="0" dirty="0">
                <a:solidFill>
                  <a:schemeClr val="tx1"/>
                </a:solidFill>
              </a:rPr>
              <a:t>Yritystutkimuksen aineisto kerättiin mukana olevien järjestöjen jäsenyrityksiltä 9.2.–20.4.2026. Tutkimukseen vastasi 552 yritystä. Yritysaineiston virhemarginaali on enimmillään ± 4,2 prosenttiyksikköä.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0FDC0C-69C3-3F9C-A0A8-29031307207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2</a:t>
            </a:fld>
            <a:endParaRPr lang="fi-FI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654213A-8103-E7A8-B3A6-A904EF4AD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/>
              <a:t>Taustaa tutkimuksesta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7636278-75F2-72A1-6DA4-56BD29D6E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743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36683-978A-5A7D-A030-9E7904865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FE8A5D-0BFA-5AC4-BF9A-456C8C141735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E51CBA0-03C2-D488-0C28-F31D35F02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Onko käyttänyt kotitalousvähennystä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BE66436-3AC1-D942-3C92-37DAEAFB5EB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Kuluttajat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0D9C75C-37FD-8E28-226C-30EA3766821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B504EFD-A59D-F536-FC41-77D8CC711B1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3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961FC73-094A-B2B8-B97F-0B214946E6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455693"/>
              </p:ext>
            </p:extLst>
          </p:nvPr>
        </p:nvGraphicFramePr>
        <p:xfrm>
          <a:off x="1080000" y="1335600"/>
          <a:ext cx="3887851" cy="3173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213322" imgH="2622594" progId="Excel.Sheet.12">
                  <p:link/>
                </p:oleObj>
              </mc:Choice>
              <mc:Fallback>
                <p:oleObj name="Worksheet" r:id="rId3" imgW="3213322" imgH="2622594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961FC73-094A-B2B8-B97F-0B214946E6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0000" y="1335600"/>
                        <a:ext cx="3887851" cy="31732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896D529-DF31-7C6B-F058-AB8CA0D7F0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413634"/>
              </p:ext>
            </p:extLst>
          </p:nvPr>
        </p:nvGraphicFramePr>
        <p:xfrm>
          <a:off x="5040000" y="1335600"/>
          <a:ext cx="4948174" cy="5516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089647" imgH="4559388" progId="Excel.Sheet.12">
                  <p:link/>
                </p:oleObj>
              </mc:Choice>
              <mc:Fallback>
                <p:oleObj name="Worksheet" r:id="rId5" imgW="4089647" imgH="4559388" progId="Excel.Sheet.12">
                  <p:link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896D529-DF31-7C6B-F058-AB8CA0D7F0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0000" y="1335600"/>
                        <a:ext cx="4948174" cy="55167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7435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3870B-4E48-84A0-5CF5-FD2C73614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47E1BB-2D47-5905-E01D-5B4E0671C90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0ECE82D-C737-5B5E-0477-8CB32444B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Ajatukset kotitalousvähennyksestä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CC99832-1546-DA3A-9566-E6F215BE367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Kuluttajat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1FB0F4-8FFA-1277-6C9C-7B9B0B485B2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D96D7E-8FCA-D0EC-77E5-80AE85DC72B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4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C7A2FC1-B891-2D72-0E10-59A27ED00C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903983"/>
              </p:ext>
            </p:extLst>
          </p:nvPr>
        </p:nvGraphicFramePr>
        <p:xfrm>
          <a:off x="3487268" y="1373532"/>
          <a:ext cx="5214279" cy="5207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4565884" imgH="4559388" progId="Excel.Sheet.12">
                  <p:link/>
                </p:oleObj>
              </mc:Choice>
              <mc:Fallback>
                <p:oleObj name="Worksheet" r:id="rId3" imgW="4565884" imgH="4559388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0C7A2FC1-B891-2D72-0E10-59A27ED00C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87268" y="1373532"/>
                        <a:ext cx="5214279" cy="52070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2642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D4273-2A9F-F46A-4ED9-513C6F74F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3651C0-0D0E-2D90-9969-51E53C893BF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34EDCFB-9195-EF3B-6E69-F16413B34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Kotitalousvähennyksen tärkeys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50C542-1041-663D-8DFA-C2C5D6E9002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Kuluttajat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3BA336-0F77-3CA3-4555-2A06158EF03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99EADD0-CBBB-2FF1-7BC7-F11C672CAF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5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DD6B1DD-6A60-C01B-E039-A845321A73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452240"/>
              </p:ext>
            </p:extLst>
          </p:nvPr>
        </p:nvGraphicFramePr>
        <p:xfrm>
          <a:off x="1080000" y="1335600"/>
          <a:ext cx="3887851" cy="3173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213322" imgH="2622594" progId="Excel.Sheet.12">
                  <p:link/>
                </p:oleObj>
              </mc:Choice>
              <mc:Fallback>
                <p:oleObj name="Worksheet" r:id="rId3" imgW="3213322" imgH="2622594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DD6B1DD-6A60-C01B-E039-A845321A73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0000" y="1335600"/>
                        <a:ext cx="3887851" cy="31732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F8CE066-37DF-844F-BB8B-8EE0726009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724536"/>
              </p:ext>
            </p:extLst>
          </p:nvPr>
        </p:nvGraphicFramePr>
        <p:xfrm>
          <a:off x="5040000" y="1335600"/>
          <a:ext cx="4948174" cy="5516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089647" imgH="4559388" progId="Excel.Sheet.12">
                  <p:link/>
                </p:oleObj>
              </mc:Choice>
              <mc:Fallback>
                <p:oleObj name="Worksheet" r:id="rId5" imgW="4089647" imgH="4559388" progId="Excel.Sheet.12">
                  <p:link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F8CE066-37DF-844F-BB8B-8EE0726009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0000" y="1335600"/>
                        <a:ext cx="4948174" cy="55167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415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F5629-8738-A1F6-3185-76AD74F05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78EF1-B1A2-0EE1-5752-BAF80184B728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7F0AA34-C194-FC6F-096F-92ABFF2C1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Minkä palveluiden ostoon käyttänyt kotitalousvähennystä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4543C30-45A5-DF5A-43DC-C5D84E075F5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Kuluttajat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D30B5FC-8BAF-8437-8734-535DBE07FD5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Kotitalousvähennystä viimeisen viiden vuoden aikana käyttäneet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6C06017-CF6E-37B9-8369-CBCF83BC7BC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6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D5C7DC1-4D12-1267-F628-F8D069C08A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730768"/>
              </p:ext>
            </p:extLst>
          </p:nvPr>
        </p:nvGraphicFramePr>
        <p:xfrm>
          <a:off x="3147398" y="1400992"/>
          <a:ext cx="5159449" cy="5152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4565884" imgH="4559388" progId="Excel.Sheet.12">
                  <p:link/>
                </p:oleObj>
              </mc:Choice>
              <mc:Fallback>
                <p:oleObj name="Worksheet" r:id="rId3" imgW="4565884" imgH="4559388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D5C7DC1-4D12-1267-F628-F8D069C08A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47398" y="1400992"/>
                        <a:ext cx="5159449" cy="51521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868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4F556-A493-F971-8FD3-30765F282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A30365-E5E3-5E36-C657-7DC0B62618F7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BD19E24-1461-6196-8963-BF8092C10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Mikä saisi hyödyntämään kotitalousvähennystä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DE3B101-3152-6445-544E-DFF1BF89413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Kuluttajat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72B136-06B1-4745-0F56-8A5EB1F3B16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656099E-1320-893C-E663-4074265038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7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4AF1999-6272-EEAC-36BF-570C5CDDB0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870392"/>
              </p:ext>
            </p:extLst>
          </p:nvPr>
        </p:nvGraphicFramePr>
        <p:xfrm>
          <a:off x="3514683" y="1394741"/>
          <a:ext cx="5159449" cy="5152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4565884" imgH="4559388" progId="Excel.Sheet.12">
                  <p:link/>
                </p:oleObj>
              </mc:Choice>
              <mc:Fallback>
                <p:oleObj name="Worksheet" r:id="rId3" imgW="4565884" imgH="4559388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34AF1999-6272-EEAC-36BF-570C5CDDB0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14683" y="1394741"/>
                        <a:ext cx="5159449" cy="51521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4970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F91FB-4481-295D-06D7-8B5CE5231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437CE3-3CAE-71FB-404B-DBE84A9B7CE0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834C803-D553-7A83-5B09-49458BEA6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Kotitalousvähennyksen vaikutus päätökseen ostaa palveluja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669FE72-1A57-EB3B-91D6-59254ABBB73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Kuluttajat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BC4F05-30EF-E46F-FA3F-EE92A230F4A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Kaikki vastaajat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C7BC217-A8BA-52DF-3F04-4E91007C2A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8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3BE26C3-F93E-4254-98B4-61AA1F9B8D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153553"/>
              </p:ext>
            </p:extLst>
          </p:nvPr>
        </p:nvGraphicFramePr>
        <p:xfrm>
          <a:off x="1080000" y="1335600"/>
          <a:ext cx="3887851" cy="3173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213322" imgH="2622594" progId="Excel.Sheet.12">
                  <p:link/>
                </p:oleObj>
              </mc:Choice>
              <mc:Fallback>
                <p:oleObj name="Worksheet" r:id="rId3" imgW="3213322" imgH="2622594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3BE26C3-F93E-4254-98B4-61AA1F9B8D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0000" y="1335600"/>
                        <a:ext cx="3887851" cy="31732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1A9C793-98EE-006F-8F62-52431F193A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6199"/>
              </p:ext>
            </p:extLst>
          </p:nvPr>
        </p:nvGraphicFramePr>
        <p:xfrm>
          <a:off x="5040000" y="1335600"/>
          <a:ext cx="4948174" cy="5516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089647" imgH="4559388" progId="Excel.Sheet.12">
                  <p:link/>
                </p:oleObj>
              </mc:Choice>
              <mc:Fallback>
                <p:oleObj name="Worksheet" r:id="rId5" imgW="4089647" imgH="4559388" progId="Excel.Sheet.12">
                  <p:link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1A9C793-98EE-006F-8F62-52431F193A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0000" y="1335600"/>
                        <a:ext cx="4948174" cy="55167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4663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DA536-B447-D772-BFF8-99CB9ACA4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5F7C9A-1643-0298-363A-594E1F6BD2C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fi-FI" dirty="0"/>
              <a:t>Kotitalousvähennystutkimus 2026 – Kuluttajat (C451006468)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DD9C4DA-1071-A7A9-75FC-C505E802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>
                <a:latin typeface="Georgia"/>
                <a:cs typeface="Segoe UI"/>
              </a:rPr>
              <a:t>Palvelujen oston vähentäminen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F45C9D7-EE1C-B3AB-710B-F4C92539918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i-FI" noProof="0" dirty="0"/>
              <a:t>Kuluttajat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972868-D4B3-1D41-DBE0-B3B640763C4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i-FI" noProof="0" dirty="0"/>
              <a:t>Ne, jotka ovat käyttäneet kotitalousvähennystä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3D451B5-8847-EB17-7298-F22A03DD769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fi-FI" noProof="0" smtClean="0"/>
              <a:pPr/>
              <a:t>9</a:t>
            </a:fld>
            <a:endParaRPr lang="fi-FI" noProof="0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772EE38-2ED7-33D9-FEAD-3A41A388C0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365655"/>
              </p:ext>
            </p:extLst>
          </p:nvPr>
        </p:nvGraphicFramePr>
        <p:xfrm>
          <a:off x="460374" y="1407242"/>
          <a:ext cx="4419955" cy="3607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213322" imgH="2622594" progId="Excel.Sheet.12">
                  <p:link/>
                </p:oleObj>
              </mc:Choice>
              <mc:Fallback>
                <p:oleObj name="Worksheet" r:id="rId3" imgW="3213322" imgH="2622594" progId="Excel.Sheet.12">
                  <p:link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F772EE38-2ED7-33D9-FEAD-3A41A388C0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0374" y="1407242"/>
                        <a:ext cx="4419955" cy="36075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F8E688D-0833-A2B5-1257-8AA3FA7B2C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713680"/>
              </p:ext>
            </p:extLst>
          </p:nvPr>
        </p:nvGraphicFramePr>
        <p:xfrm>
          <a:off x="5040000" y="1335600"/>
          <a:ext cx="4948174" cy="552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4089647" imgH="4565694" progId="Excel.Sheet.12">
                  <p:link/>
                </p:oleObj>
              </mc:Choice>
              <mc:Fallback>
                <p:oleObj name="Worksheet" r:id="rId5" imgW="4089647" imgH="4565694" progId="Excel.Sheet.12">
                  <p:link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F8E688D-0833-A2B5-1257-8AA3FA7B2C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40000" y="1335600"/>
                        <a:ext cx="4948174" cy="5524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26319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CLUDEHIDDENSLIDES" val="False"/>
  <p:tag name="NUMBEROFPAGES" val="38"/>
</p:tagLst>
</file>

<file path=ppt/theme/theme1.xml><?xml version="1.0" encoding="utf-8"?>
<a:theme xmlns:a="http://schemas.openxmlformats.org/drawingml/2006/main" name="Master elements">
  <a:themeElements>
    <a:clrScheme name="Verian">
      <a:dk1>
        <a:srgbClr val="000000"/>
      </a:dk1>
      <a:lt1>
        <a:srgbClr val="FFFFFF"/>
      </a:lt1>
      <a:dk2>
        <a:srgbClr val="282626"/>
      </a:dk2>
      <a:lt2>
        <a:srgbClr val="F9EEE3"/>
      </a:lt2>
      <a:accent1>
        <a:srgbClr val="FF7D04"/>
      </a:accent1>
      <a:accent2>
        <a:srgbClr val="20BAAF"/>
      </a:accent2>
      <a:accent3>
        <a:srgbClr val="D3C8BD"/>
      </a:accent3>
      <a:accent4>
        <a:srgbClr val="BAB0AB"/>
      </a:accent4>
      <a:accent5>
        <a:srgbClr val="9C9090"/>
      </a:accent5>
      <a:accent6>
        <a:srgbClr val="736868"/>
      </a:accent6>
      <a:hlink>
        <a:srgbClr val="282626"/>
      </a:hlink>
      <a:folHlink>
        <a:srgbClr val="954F72"/>
      </a:folHlink>
    </a:clrScheme>
    <a:fontScheme name="Verian">
      <a:majorFont>
        <a:latin typeface="Georgia" panose="22635452340000000000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116942222400000000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  <a:effectLst/>
      </a:spPr>
      <a:bodyPr rot="0" spcFirstLastPara="0" vertOverflow="overflow" horzOverflow="overflow" vert="horz" wrap="square" lIns="137160" tIns="0" rIns="13716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b="0" i="0" dirty="0" smtClean="0">
            <a:solidFill>
              <a:schemeClr val="bg1"/>
            </a:solidFill>
            <a:latin typeface="+mn-lt"/>
            <a:ea typeface="Roboto" panose="02000000000000000000" pitchFamily="2" charset="0"/>
            <a:cs typeface="Segoe UI" panose="020B0502040204020203" pitchFamily="34" charset="0"/>
          </a:defRPr>
        </a:defPPr>
      </a:lstStyle>
    </a:spDef>
    <a:txDef>
      <a:spPr>
        <a:noFill/>
      </a:spPr>
      <a:bodyPr wrap="square" lIns="0" tIns="0" rIns="0" bIns="0" rtlCol="0">
        <a:normAutofit/>
      </a:bodyPr>
      <a:lstStyle>
        <a:defPPr marL="0" indent="-3657600" algn="l">
          <a:spcAft>
            <a:spcPts val="600"/>
          </a:spcAft>
          <a:defRPr sz="1800" b="0" i="0" dirty="0" smtClean="0">
            <a:solidFill>
              <a:schemeClr val="tx2"/>
            </a:solidFill>
            <a:latin typeface="+mn-lt"/>
            <a:ea typeface="Roboto" panose="02000000000000000000" pitchFamily="2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Verian Powerpoint Template and Guidance - 031123.potx" id="{D5CCD366-748B-4D22-9643-42702AF7BBCD}" vid="{52D6518E-38FD-43D1-8766-3EC3F07B92AD}"/>
    </a:ext>
  </a:extLst>
</a:theme>
</file>

<file path=ppt/theme/theme2.xml><?xml version="1.0" encoding="utf-8"?>
<a:theme xmlns:a="http://schemas.openxmlformats.org/drawingml/2006/main" name="Content slides">
  <a:themeElements>
    <a:clrScheme name="Verian">
      <a:dk1>
        <a:srgbClr val="000000"/>
      </a:dk1>
      <a:lt1>
        <a:srgbClr val="FFFFFF"/>
      </a:lt1>
      <a:dk2>
        <a:srgbClr val="282626"/>
      </a:dk2>
      <a:lt2>
        <a:srgbClr val="F9EEE3"/>
      </a:lt2>
      <a:accent1>
        <a:srgbClr val="FF7D04"/>
      </a:accent1>
      <a:accent2>
        <a:srgbClr val="20BAAF"/>
      </a:accent2>
      <a:accent3>
        <a:srgbClr val="D3C8BD"/>
      </a:accent3>
      <a:accent4>
        <a:srgbClr val="BAB0AB"/>
      </a:accent4>
      <a:accent5>
        <a:srgbClr val="9C9090"/>
      </a:accent5>
      <a:accent6>
        <a:srgbClr val="736868"/>
      </a:accent6>
      <a:hlink>
        <a:srgbClr val="282626"/>
      </a:hlink>
      <a:folHlink>
        <a:srgbClr val="954F72"/>
      </a:folHlink>
    </a:clrScheme>
    <a:fontScheme name="Verian">
      <a:majorFont>
        <a:latin typeface="Georgia" panose="22635452340000000000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116942222400000000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  <a:effectLst/>
      </a:spPr>
      <a:bodyPr rot="0" spcFirstLastPara="0" vertOverflow="overflow" horzOverflow="overflow" vert="horz" wrap="square" lIns="137160" tIns="0" rIns="13716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b="0" i="0" dirty="0" smtClean="0">
            <a:solidFill>
              <a:schemeClr val="bg1"/>
            </a:solidFill>
            <a:latin typeface="+mn-lt"/>
            <a:ea typeface="Roboto" panose="02000000000000000000" pitchFamily="2" charset="0"/>
            <a:cs typeface="Segoe UI" panose="020B0502040204020203" pitchFamily="34" charset="0"/>
          </a:defRPr>
        </a:defPPr>
      </a:lstStyle>
    </a:spDef>
    <a:txDef>
      <a:spPr/>
      <a:bodyPr vert="horz" lIns="0" tIns="0" rIns="0" bIns="0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erian Powerpoint Template and Guidance - 031123 (2).pptx" id="{1AC2E542-AE19-4F45-BDD8-5E4BAC37F4DC}" vid="{3D448441-0080-45BF-A2A1-E83D9ABCA08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2651</TotalTime>
  <Words>368</Words>
  <Application>Microsoft Office PowerPoint</Application>
  <PresentationFormat>Widescreen</PresentationFormat>
  <Paragraphs>100</Paragraphs>
  <Slides>16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Links</vt:lpstr>
      </vt:variant>
      <vt:variant>
        <vt:i4>22</vt:i4>
      </vt:variant>
      <vt:variant>
        <vt:lpstr>Slide Titles</vt:lpstr>
      </vt:variant>
      <vt:variant>
        <vt:i4>16</vt:i4>
      </vt:variant>
    </vt:vector>
  </HeadingPairs>
  <TitlesOfParts>
    <vt:vector size="43" baseType="lpstr">
      <vt:lpstr>Arial</vt:lpstr>
      <vt:lpstr>Century Gothic</vt:lpstr>
      <vt:lpstr>Georgia</vt:lpstr>
      <vt:lpstr>Master elements</vt:lpstr>
      <vt:lpstr>Content slides</vt:lpstr>
      <vt:lpstr>file:///C:\Users\Hyytiainenan\Desktop\SIIRTO_POWERIIN.xlsx!Q5_PIE_2lk+eos_0!%5bSIIRTO_POWERIIN.xlsx%5dQ5_PIE_2lk+eos_0%20Chart%201</vt:lpstr>
      <vt:lpstr>file:///C:\Users\Hyytiainenan\Desktop\SIIRTO_POWERIIN.xlsx!Q5_STB_2lk+eos_T1!%5bSIIRTO_POWERIIN.xlsx%5dQ5_STB_2lk+eos_T1%20Chart%201</vt:lpstr>
      <vt:lpstr>file:///C:\Users\Hyytiainenan\Desktop\SIIRTO_POWERIIN.xlsx!Q3_BAR_0!%5bSIIRTO_POWERIIN.xlsx%5dQ3_BAR_0%20Chart%201</vt:lpstr>
      <vt:lpstr>file:///C:\Users\Hyytiainenan\Desktop\SIIRTO_POWERIIN.xlsx!Q4_PIE_4lk+eos+SUM_0!%5bSIIRTO_POWERIIN.xlsx%5dQ4_PIE_4lk+eos+SUM_0%20Chart%201</vt:lpstr>
      <vt:lpstr>file:///C:\Users\Hyytiainenan\Desktop\SIIRTO_POWERIIN.xlsx!Q4_STB_4lk+eos+SUM_T1!%5bSIIRTO_POWERIIN.xlsx%5dQ4_STB_4lk+eos+SUM_T1%20Chart%201</vt:lpstr>
      <vt:lpstr>file:///C:\Users\Hyytiainenan\Desktop\SIIRTO_POWERIIN.xlsx!Q6_BAR_0!%5bSIIRTO_POWERIIN.xlsx%5dQ6_BAR_0%20Chart%201</vt:lpstr>
      <vt:lpstr>file:///C:\Users\Hyytiainenan\Desktop\SIIRTO_POWERIIN.xlsx!Q8_BAR_0!%5bSIIRTO_POWERIIN.xlsx%5dQ8_BAR_0%20Chart%201</vt:lpstr>
      <vt:lpstr>file:///C:\Users\Hyytiainenan\Desktop\SIIRTO_POWERIIN.xlsx!Q10_PIE_4lk+eos+SUM_0!%5bSIIRTO_POWERIIN.xlsx%5dQ10_PIE_4lk+eos+SUM_0%20Chart%201</vt:lpstr>
      <vt:lpstr>file:///C:\Users\Hyytiainenan\Desktop\SIIRTO_POWERIIN.xlsx!Q10_STB_4lk+eos+SUM_T1!%5bSIIRTO_POWERIIN.xlsx%5dQ10_STB_4lk+eos+SUM_T1%20Chart%201</vt:lpstr>
      <vt:lpstr>file:///C:\Users\Hyytiainenan\Desktop\SIIRTO_POWERIIN.xlsx!Q24_PIE_5lk+eos+SUM_0!%5bSIIRTO_POWERIIN.xlsx%5dQ24_PIE_5lk+eos+SUM_0%20Chart%201</vt:lpstr>
      <vt:lpstr>file:///C:\Users\Hyytiainenan\Desktop\SIIRTO_POWERIIN.xlsx!Q24_STB_5lk+eos+SUM_T1!%5bSIIRTO_POWERIIN.xlsx%5dQ24_STB_5lk+eos+SUM_T1%20Chart%201</vt:lpstr>
      <vt:lpstr>file:///C:\Users\Hyytiainenan\Desktop\SIIRTO_POWERIIN.xlsx!Q25_BAR_0!%5bSIIRTO_POWERIIN.xlsx%5dQ25_BAR_0%20Chart%201</vt:lpstr>
      <vt:lpstr>file:///C:\Users\Hyytiainenan\Desktop\SIIRTO_POWERIIN.xlsx!Q27_PIE_5lk+eos+SUM_0!%5bSIIRTO_POWERIIN.xlsx%5dQ27_PIE_5lk+eos+SUM_0%20Chart%201</vt:lpstr>
      <vt:lpstr>file:///C:\Users\Hyytiainenan\Desktop\SIIRTO_POWERIIN.xlsx!Q27_STB_5lk+eos+SUM_T1!%5bSIIRTO_POWERIIN.xlsx%5dQ27_STB_5lk+eos+SUM_T1%20Chart%201</vt:lpstr>
      <vt:lpstr>file:///C:\Users\Hyytiainenan\Desktop\SIIRTO_POWERIIN.xlsx!Y_Q7_PIE_3lk+eos+SUM_0!%5bSIIRTO_POWERIIN.xlsx%5dY_Q7_PIE_3lk+eos+SUM_0%20Chart%201</vt:lpstr>
      <vt:lpstr>file:///C:\Users\Hyytiainenan\Desktop\SIIRTO_POWERIIN.xlsx!Y_Q7_STB_3lk+eos+SUM_T1!%5bSIIRTO_POWERIIN.xlsx%5dY_Q7_STB_3lk+eos+SUM_T1%20Chart%201</vt:lpstr>
      <vt:lpstr>file:///C:\Users\Hyytiainenan\Desktop\SIIRTO_POWERIIN.xlsx!Y_Q6_PIE_5lk+eos+SUM_0!%5bSIIRTO_POWERIIN.xlsx%5dY_Q6_PIE_5lk+eos+SUM_0%20Chart%201</vt:lpstr>
      <vt:lpstr>file:///C:\Users\Hyytiainenan\Desktop\SIIRTO_POWERIIN.xlsx!Y_Q6_STB_5lk+eos+SUM_T1!%5bSIIRTO_POWERIIN.xlsx%5dY_Q6_STB_5lk+eos+SUM_T1%20Chart%201</vt:lpstr>
      <vt:lpstr>file:///C:\Users\Hyytiainenan\Desktop\SIIRTO_POWERIIN.xlsx!Y_Q11_PIE_2lk+eos_0!%5bSIIRTO_POWERIIN.xlsx%5dY_Q11_PIE_2lk+eos_0%20Chart%201</vt:lpstr>
      <vt:lpstr>file:///C:\Users\Hyytiainenan\Desktop\SIIRTO_POWERIIN.xlsx!Y_Q11_STB_2lk+eos_T1!%5bSIIRTO_POWERIIN.xlsx%5dY_Q11_STB_2lk+eos_T1%20Chart%201</vt:lpstr>
      <vt:lpstr>file:///C:\Users\Hyytiainenan\Desktop\SIIRTO_POWERIIN.xlsx!Y_Q12_PIE_2lk+eos_0!%5bSIIRTO_POWERIIN.xlsx%5dY_Q12_PIE_2lk+eos_0%20Chart%201</vt:lpstr>
      <vt:lpstr>file:///C:\Users\Hyytiainenan\Desktop\SIIRTO_POWERIIN.xlsx!Y_Q12_STB_2lk+eos_T1!%5bSIIRTO_POWERIIN.xlsx%5dY_Q12_STB_2lk+eos_T1%20Chart%201</vt:lpstr>
      <vt:lpstr>PowerPoint Presentation</vt:lpstr>
      <vt:lpstr>Taustaa tutkimuksesta</vt:lpstr>
      <vt:lpstr>Onko käyttänyt kotitalousvähennystä</vt:lpstr>
      <vt:lpstr>Ajatukset kotitalousvähennyksestä</vt:lpstr>
      <vt:lpstr>Kotitalousvähennyksen tärkeys</vt:lpstr>
      <vt:lpstr>Minkä palveluiden ostoon käyttänyt kotitalousvähennystä</vt:lpstr>
      <vt:lpstr>Mikä saisi hyödyntämään kotitalousvähennystä</vt:lpstr>
      <vt:lpstr>Kotitalousvähennyksen vaikutus päätökseen ostaa palveluja</vt:lpstr>
      <vt:lpstr>Palvelujen oston vähentäminen</vt:lpstr>
      <vt:lpstr>Minkä palvelujen käyttöä vähensi</vt:lpstr>
      <vt:lpstr>Kotitalousvähennyksen kasvu</vt:lpstr>
      <vt:lpstr>Vähennyksen leikkauksen vaikutus tilauskantaan</vt:lpstr>
      <vt:lpstr>Kotitalousvähennyksen suuruus</vt:lpstr>
      <vt:lpstr>Työpaikkojen vähentäminen</vt:lpstr>
      <vt:lpstr>Lomautukset</vt:lpstr>
      <vt:lpstr>Yhteystietomme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Antti Hyytiäinen</dc:creator>
  <cp:keywords/>
  <dc:description/>
  <cp:lastModifiedBy>Riikka Vaaja</cp:lastModifiedBy>
  <cp:revision>80</cp:revision>
  <dcterms:created xsi:type="dcterms:W3CDTF">2026-02-18T13:01:10Z</dcterms:created>
  <dcterms:modified xsi:type="dcterms:W3CDTF">2026-06-03T11:02:21Z</dcterms:modified>
  <cp:category/>
</cp:coreProperties>
</file>